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8"/>
  </p:notesMasterIdLst>
  <p:sldIdLst>
    <p:sldId id="257" r:id="rId3"/>
    <p:sldId id="520" r:id="rId4"/>
    <p:sldId id="521" r:id="rId5"/>
    <p:sldId id="522" r:id="rId6"/>
    <p:sldId id="523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63C1"/>
    <a:srgbClr val="4472C4"/>
    <a:srgbClr val="A2A2A2"/>
    <a:srgbClr val="002060"/>
    <a:srgbClr val="73C4EA"/>
    <a:srgbClr val="8497B0"/>
    <a:srgbClr val="7F7F7F"/>
    <a:srgbClr val="323E4F"/>
    <a:srgbClr val="D6D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/>
    <p:restoredTop sz="85986"/>
  </p:normalViewPr>
  <p:slideViewPr>
    <p:cSldViewPr snapToGrid="0" snapToObjects="1">
      <p:cViewPr varScale="1">
        <p:scale>
          <a:sx n="105" d="100"/>
          <a:sy n="105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22E13-F561-F947-99B5-038CC5D07AC6}" type="datetimeFigureOut">
              <a:rPr lang="en-DE" smtClean="0"/>
              <a:t>24.03.23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7666A-EAC9-0F49-B139-6AC377EC34B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815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7666A-EAC9-0F49-B139-6AC377EC34B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97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7666A-EAC9-0F49-B139-6AC377EC34B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009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7666A-EAC9-0F49-B139-6AC377EC34B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27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7666A-EAC9-0F49-B139-6AC377EC34B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899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7666A-EAC9-0F49-B139-6AC377EC34B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014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4E0C-6089-DA44-966F-41C45551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4367" y="6455793"/>
            <a:ext cx="27432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5E64BD5F-703B-9345-895C-15C180D40062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6A293-8A8C-3545-9596-AFAC93406B7C}"/>
              </a:ext>
            </a:extLst>
          </p:cNvPr>
          <p:cNvSpPr/>
          <p:nvPr userDrawn="1"/>
        </p:nvSpPr>
        <p:spPr>
          <a:xfrm>
            <a:off x="126720" y="6492116"/>
            <a:ext cx="9593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2060"/>
                </a:solidFill>
              </a:rPr>
              <a:t>03/16/2023 ⎸Markus </a:t>
            </a:r>
            <a:r>
              <a:rPr lang="de-DE" sz="1200" dirty="0" err="1">
                <a:solidFill>
                  <a:srgbClr val="002060"/>
                </a:solidFill>
              </a:rPr>
              <a:t>Aswendt</a:t>
            </a:r>
            <a:r>
              <a:rPr lang="de-DE" sz="1200" dirty="0">
                <a:solidFill>
                  <a:srgbClr val="002060"/>
                </a:solidFill>
              </a:rPr>
              <a:t>  ⎸</a:t>
            </a:r>
            <a:r>
              <a:rPr lang="de-DE" sz="1200" dirty="0" err="1">
                <a:solidFill>
                  <a:srgbClr val="002060"/>
                </a:solidFill>
              </a:rPr>
              <a:t>How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to</a:t>
            </a:r>
            <a:r>
              <a:rPr lang="de-DE" sz="1200" dirty="0">
                <a:solidFill>
                  <a:srgbClr val="002060"/>
                </a:solidFill>
              </a:rPr>
              <a:t> ... Python code </a:t>
            </a:r>
            <a:r>
              <a:rPr lang="de-DE" sz="1200" dirty="0" err="1">
                <a:solidFill>
                  <a:srgbClr val="002060"/>
                </a:solidFill>
              </a:rPr>
              <a:t>to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crop</a:t>
            </a:r>
            <a:r>
              <a:rPr lang="de-DE" sz="1200" dirty="0">
                <a:solidFill>
                  <a:srgbClr val="002060"/>
                </a:solidFill>
              </a:rPr>
              <a:t>/</a:t>
            </a:r>
            <a:r>
              <a:rPr lang="de-DE" sz="1200" dirty="0" err="1">
                <a:solidFill>
                  <a:srgbClr val="002060"/>
                </a:solidFill>
              </a:rPr>
              <a:t>mirror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videos</a:t>
            </a:r>
            <a:r>
              <a:rPr lang="de-DE" sz="1200" dirty="0">
                <a:solidFill>
                  <a:srgbClr val="002060"/>
                </a:solidFill>
              </a:rPr>
              <a:t> and </a:t>
            </a:r>
            <a:r>
              <a:rPr lang="de-DE" sz="1200" dirty="0" err="1">
                <a:solidFill>
                  <a:srgbClr val="002060"/>
                </a:solidFill>
              </a:rPr>
              <a:t>adjust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frames</a:t>
            </a:r>
            <a:r>
              <a:rPr lang="de-DE" sz="1200" dirty="0">
                <a:solidFill>
                  <a:srgbClr val="002060"/>
                </a:solidFill>
              </a:rPr>
              <a:t> per </a:t>
            </a:r>
            <a:r>
              <a:rPr lang="de-DE" sz="1200" dirty="0" err="1">
                <a:solidFill>
                  <a:srgbClr val="002060"/>
                </a:solidFill>
              </a:rPr>
              <a:t>second</a:t>
            </a:r>
            <a:endParaRPr lang="de-DE" sz="1200" dirty="0">
              <a:solidFill>
                <a:srgbClr val="00206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206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4584DB-E6C0-7945-A047-A5C5149C82D3}"/>
              </a:ext>
            </a:extLst>
          </p:cNvPr>
          <p:cNvCxnSpPr>
            <a:cxnSpLocks/>
          </p:cNvCxnSpPr>
          <p:nvPr userDrawn="1"/>
        </p:nvCxnSpPr>
        <p:spPr>
          <a:xfrm>
            <a:off x="222973" y="6455793"/>
            <a:ext cx="11704320" cy="36323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BB665E63-922E-1947-926F-78FCBF6C7E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256" y="76733"/>
            <a:ext cx="385231" cy="44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">
            <a:extLst>
              <a:ext uri="{FF2B5EF4-FFF2-40B4-BE49-F238E27FC236}">
                <a16:creationId xmlns:a16="http://schemas.microsoft.com/office/drawing/2014/main" id="{C2FFACF0-7CFB-B047-B6DB-821240A8FC6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21838" y="76733"/>
            <a:ext cx="2351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Aft>
                <a:spcPts val="1213"/>
              </a:spcAft>
            </a:pPr>
            <a:r>
              <a:rPr lang="de-DE" altLang="de-DE" sz="1000" dirty="0">
                <a:solidFill>
                  <a:srgbClr val="082560"/>
                </a:solidFill>
                <a:latin typeface="Gotham Rounded Medium" panose="02000000000000000000" pitchFamily="2" charset="0"/>
              </a:rPr>
              <a:t>Neuroimaging &amp; Neuroengineering Lab</a:t>
            </a:r>
          </a:p>
        </p:txBody>
      </p:sp>
    </p:spTree>
    <p:extLst>
      <p:ext uri="{BB962C8B-B14F-4D97-AF65-F5344CB8AC3E}">
        <p14:creationId xmlns:p14="http://schemas.microsoft.com/office/powerpoint/2010/main" val="195822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7105-2B4E-1E42-AF32-6A221D94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59D71-0217-4547-B388-955E46187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6982A-B6CB-784C-AB9D-E44DE5D3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EFF0-AC6C-1646-800F-899DF04E0296}" type="datetime1">
              <a:rPr lang="en-US" smtClean="0"/>
              <a:t>3/24/23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9C75E-CA10-ED42-887B-BBA581D0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D9DF-3CD5-2444-B563-DA59846E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5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312AA-87B3-D54F-AC51-790C94DD1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93FCF-1B02-EB45-966D-55251B54E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99712-59A2-7748-8721-B964961D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ADAF-8A22-2C4D-A350-B289013C0461}" type="datetime1">
              <a:rPr lang="en-US" smtClean="0"/>
              <a:t>3/24/23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AB11-CFFF-3749-BCE5-02756CE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501D-FCE5-4840-8BBA-30ED0612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7657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2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506"/>
            <a:ext cx="12192000" cy="68504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7506"/>
            <a:ext cx="12192001" cy="685049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7506"/>
            <a:ext cx="12192001" cy="6858000"/>
          </a:xfrm>
          <a:prstGeom prst="rect">
            <a:avLst/>
          </a:prstGeom>
          <a:solidFill>
            <a:srgbClr val="000000">
              <a:alpha val="46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162050" y="2219325"/>
            <a:ext cx="7915275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7500" kern="1000" baseline="0">
                <a:latin typeface="+mj-lt"/>
              </a:defRPr>
            </a:lvl1pPr>
          </a:lstStyle>
          <a:p>
            <a:pPr lvl="0"/>
            <a:r>
              <a:rPr lang="en-US" dirty="0"/>
              <a:t>Medical Presentation Template Deck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162050" y="4333875"/>
            <a:ext cx="3990975" cy="67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00" baseline="0">
                <a:latin typeface="+mn-lt"/>
              </a:defRPr>
            </a:lvl1pPr>
          </a:lstStyle>
          <a:p>
            <a:pPr lvl="0"/>
            <a:r>
              <a:rPr lang="en-US" dirty="0"/>
              <a:t>Multiline, sophisticated</a:t>
            </a:r>
          </a:p>
          <a:p>
            <a:pPr lvl="0"/>
            <a:r>
              <a:rPr lang="en-US" dirty="0"/>
              <a:t>subtitle text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50560" y="5558145"/>
            <a:ext cx="3990975" cy="676275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2000" cap="all" baseline="0">
                <a:latin typeface="+mn-lt"/>
              </a:defRPr>
            </a:lvl1pPr>
          </a:lstStyle>
          <a:p>
            <a:pPr lvl="0"/>
            <a:r>
              <a:rPr lang="en-US" dirty="0"/>
              <a:t>I. Q. </a:t>
            </a:r>
            <a:r>
              <a:rPr lang="en-US" dirty="0" err="1"/>
              <a:t>rall</a:t>
            </a:r>
            <a:r>
              <a:rPr lang="en-US" dirty="0"/>
              <a:t>                                            Sydney, 14 February 2015</a:t>
            </a:r>
          </a:p>
        </p:txBody>
      </p:sp>
    </p:spTree>
    <p:extLst>
      <p:ext uri="{BB962C8B-B14F-4D97-AF65-F5344CB8AC3E}">
        <p14:creationId xmlns:p14="http://schemas.microsoft.com/office/powerpoint/2010/main" val="131688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3550"/>
            <a:ext cx="5715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baseline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704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990" y="1646376"/>
            <a:ext cx="7018021" cy="415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990" y="2199700"/>
            <a:ext cx="7018021" cy="207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700" b="0" cap="none" spc="3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And, if we know how to do this, why isn’t everybody</a:t>
            </a:r>
          </a:p>
          <a:p>
            <a:pPr lvl="0"/>
            <a:r>
              <a:rPr lang="en-US" dirty="0"/>
              <a:t>doing it already?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36000" y="0"/>
            <a:ext cx="720000" cy="5721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 marL="228600" indent="-228600">
              <a:buNone/>
              <a:defRPr lang="en-US" baseline="0" dirty="0"/>
            </a:lvl1pPr>
          </a:lstStyle>
          <a:p>
            <a:pPr marL="0" lvl="0" indent="0"/>
            <a:r>
              <a:rPr lang="en-US" dirty="0"/>
              <a:t> </a:t>
            </a:r>
          </a:p>
        </p:txBody>
      </p:sp>
      <p:sp>
        <p:nvSpPr>
          <p:cNvPr id="4" name="Pentagon 3"/>
          <p:cNvSpPr/>
          <p:nvPr userDrawn="1"/>
        </p:nvSpPr>
        <p:spPr>
          <a:xfrm rot="5400000">
            <a:off x="5705855" y="651440"/>
            <a:ext cx="780290" cy="720000"/>
          </a:xfrm>
          <a:prstGeom prst="homePlate">
            <a:avLst>
              <a:gd name="adj" fmla="val 1874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07739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left smal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75081" b="2490"/>
          <a:stretch/>
        </p:blipFill>
        <p:spPr>
          <a:xfrm>
            <a:off x="0" y="0"/>
            <a:ext cx="3038168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507"/>
            <a:ext cx="3038168" cy="6865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7507"/>
            <a:ext cx="3038168" cy="6865507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7507"/>
            <a:ext cx="3038168" cy="6865506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defRPr lang="en-US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07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under top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0892" y="3826183"/>
            <a:ext cx="6590218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Part One: Introduction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704" r="-39" b="44984"/>
          <a:stretch/>
        </p:blipFill>
        <p:spPr>
          <a:xfrm>
            <a:off x="0" y="-7507"/>
            <a:ext cx="12196916" cy="342162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02217" y="4554975"/>
            <a:ext cx="2587568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aseline="0"/>
            </a:lvl1pPr>
          </a:lstStyle>
          <a:p>
            <a:pPr lvl="0"/>
            <a:r>
              <a:rPr lang="en-US" dirty="0"/>
              <a:t>Multiline chapter</a:t>
            </a:r>
          </a:p>
          <a:p>
            <a:pPr lvl="0"/>
            <a:r>
              <a:rPr lang="en-US" dirty="0" err="1"/>
              <a:t>subtitile</a:t>
            </a:r>
            <a:r>
              <a:rPr lang="en-US" dirty="0"/>
              <a:t> text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-7507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-7507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-7507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7644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righ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75081" b="2490"/>
          <a:stretch/>
        </p:blipFill>
        <p:spPr>
          <a:xfrm>
            <a:off x="6086476" y="0"/>
            <a:ext cx="6105525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086476" y="0"/>
            <a:ext cx="61055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086475" y="-7507"/>
            <a:ext cx="6105526" cy="6865507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86475" y="-7507"/>
            <a:ext cx="6105525" cy="6865507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3550"/>
            <a:ext cx="5715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baseline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02872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lef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75081" b="2490"/>
          <a:stretch/>
        </p:blipFill>
        <p:spPr>
          <a:xfrm>
            <a:off x="0" y="0"/>
            <a:ext cx="6105525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055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7507"/>
            <a:ext cx="6105526" cy="6865507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7507"/>
            <a:ext cx="6105525" cy="6865507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03" y="463550"/>
            <a:ext cx="6589800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12117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63550"/>
            <a:ext cx="574200" cy="720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180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75081" b="2490"/>
          <a:stretch/>
        </p:blipFill>
        <p:spPr>
          <a:xfrm>
            <a:off x="0" y="0"/>
            <a:ext cx="6105525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055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7507"/>
            <a:ext cx="6105526" cy="6865507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7507"/>
            <a:ext cx="6105525" cy="6865507"/>
          </a:xfrm>
          <a:prstGeom prst="rect">
            <a:avLst/>
          </a:prstGeom>
          <a:solidFill>
            <a:srgbClr val="000000">
              <a:alpha val="37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3122" y="463550"/>
            <a:ext cx="5142579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41636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1772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rgbClr val="FFFFFF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439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8F1E-F04E-264F-84E0-0D5B0777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D0DC5-2E3F-444A-B76F-83E005BBE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33BD-7DA5-F84B-A27F-D505D8CE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4776-0740-6A4B-A866-E48E1C8F65BC}" type="datetime1">
              <a:rPr lang="en-US" smtClean="0"/>
              <a:t>3/24/23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C7DA5-2044-ED4D-BBF0-5B5F1CE5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B0D27-FA1B-2841-B77B-BB1CCDC0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102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top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t="71314" b="264"/>
          <a:stretch/>
        </p:blipFill>
        <p:spPr>
          <a:xfrm>
            <a:off x="0" y="0"/>
            <a:ext cx="12192001" cy="34216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7507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7507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rgbClr val="FFFFFF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2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bottom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t="71314" b="264"/>
          <a:stretch/>
        </p:blipFill>
        <p:spPr>
          <a:xfrm>
            <a:off x="0" y="3432621"/>
            <a:ext cx="12192001" cy="34216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32621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5114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61513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775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bottom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 b="30963"/>
          <a:stretch/>
        </p:blipFill>
        <p:spPr>
          <a:xfrm>
            <a:off x="0" y="3436200"/>
            <a:ext cx="12192000" cy="34218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990" y="1609255"/>
            <a:ext cx="7018021" cy="489740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0" anchor="ctr">
            <a:spAutoFit/>
          </a:bodyPr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990" y="2199700"/>
            <a:ext cx="7018021" cy="207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700" b="0" cap="none" spc="3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And, if we know how to do this, why isn’t everybody</a:t>
            </a:r>
          </a:p>
          <a:p>
            <a:pPr lvl="0"/>
            <a:r>
              <a:rPr lang="en-US" dirty="0"/>
              <a:t>doing it already?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36000" y="0"/>
            <a:ext cx="720000" cy="5721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5705856" y="651439"/>
            <a:ext cx="780290" cy="720000"/>
          </a:xfrm>
          <a:prstGeom prst="homePlate">
            <a:avLst>
              <a:gd name="adj" fmla="val 19378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44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op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 b="30963"/>
          <a:stretch/>
        </p:blipFill>
        <p:spPr>
          <a:xfrm>
            <a:off x="0" y="0"/>
            <a:ext cx="12192000" cy="2728452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28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"/>
            <a:ext cx="12192000" cy="2728452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2728451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990" y="1609255"/>
            <a:ext cx="7018021" cy="489740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0" anchor="ctr">
            <a:sp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990" y="2199700"/>
            <a:ext cx="7018021" cy="207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700" b="0" cap="none" spc="3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36000" y="0"/>
            <a:ext cx="720000" cy="57215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5705856" y="651439"/>
            <a:ext cx="780290" cy="720000"/>
          </a:xfrm>
          <a:prstGeom prst="homePlate">
            <a:avLst>
              <a:gd name="adj" fmla="val 18937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17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ful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0" b="4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86990" y="1609255"/>
            <a:ext cx="7018021" cy="489740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0" anchor="ctr">
            <a:sp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990" y="2199700"/>
            <a:ext cx="7018021" cy="207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700" b="0" cap="none" spc="3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36000" y="0"/>
            <a:ext cx="720000" cy="57215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5705856" y="651439"/>
            <a:ext cx="780290" cy="720000"/>
          </a:xfrm>
          <a:prstGeom prst="homePlate">
            <a:avLst>
              <a:gd name="adj" fmla="val 18496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818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ful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0" b="4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015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custom (boo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 b="30963"/>
          <a:stretch/>
        </p:blipFill>
        <p:spPr>
          <a:xfrm>
            <a:off x="0" y="3436200"/>
            <a:ext cx="12192000" cy="3421800"/>
          </a:xfrm>
          <a:prstGeom prst="rect">
            <a:avLst/>
          </a:prstGeom>
        </p:spPr>
      </p:pic>
      <p:sp>
        <p:nvSpPr>
          <p:cNvPr id="4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36200"/>
            <a:ext cx="12192000" cy="3421800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552" y="1609255"/>
            <a:ext cx="5827776" cy="489740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0" anchor="ctr">
            <a:spAutoFit/>
          </a:bodyPr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59552" y="2199700"/>
            <a:ext cx="5827776" cy="207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700" b="0" cap="none" spc="3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And, if we know how to do this, why isn’t everybody</a:t>
            </a:r>
          </a:p>
          <a:p>
            <a:pPr lvl="0"/>
            <a:r>
              <a:rPr lang="en-US" dirty="0"/>
              <a:t>doing it already?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113440" y="0"/>
            <a:ext cx="720000" cy="5721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defRPr lang="en-US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8083296" y="651439"/>
            <a:ext cx="780290" cy="720000"/>
          </a:xfrm>
          <a:prstGeom prst="homePlate">
            <a:avLst>
              <a:gd name="adj" fmla="val 19819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086802" y="832010"/>
            <a:ext cx="4214440" cy="5126831"/>
          </a:xfrm>
          <a:custGeom>
            <a:avLst/>
            <a:gdLst>
              <a:gd name="connsiteX0" fmla="*/ 8242352 w 8428880"/>
              <a:gd name="connsiteY0" fmla="*/ 0 h 10185635"/>
              <a:gd name="connsiteX1" fmla="*/ 8361372 w 8428880"/>
              <a:gd name="connsiteY1" fmla="*/ 102798 h 10185635"/>
              <a:gd name="connsiteX2" fmla="*/ 8428880 w 8428880"/>
              <a:gd name="connsiteY2" fmla="*/ 213142 h 10185635"/>
              <a:gd name="connsiteX3" fmla="*/ 8428880 w 8428880"/>
              <a:gd name="connsiteY3" fmla="*/ 10109243 h 10185635"/>
              <a:gd name="connsiteX4" fmla="*/ 8352784 w 8428880"/>
              <a:gd name="connsiteY4" fmla="*/ 10185635 h 10185635"/>
              <a:gd name="connsiteX5" fmla="*/ 204868 w 8428880"/>
              <a:gd name="connsiteY5" fmla="*/ 10185635 h 10185635"/>
              <a:gd name="connsiteX6" fmla="*/ 0 w 8428880"/>
              <a:gd name="connsiteY6" fmla="*/ 10084250 h 10185635"/>
              <a:gd name="connsiteX7" fmla="*/ 8131136 w 8428880"/>
              <a:gd name="connsiteY7" fmla="*/ 10084250 h 10185635"/>
              <a:gd name="connsiteX8" fmla="*/ 8242352 w 8428880"/>
              <a:gd name="connsiteY8" fmla="*/ 9980979 h 1018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28880" h="10185635">
                <a:moveTo>
                  <a:pt x="8242352" y="0"/>
                </a:moveTo>
                <a:cubicBezTo>
                  <a:pt x="8277864" y="52342"/>
                  <a:pt x="8323908" y="83936"/>
                  <a:pt x="8361372" y="102798"/>
                </a:cubicBezTo>
                <a:cubicBezTo>
                  <a:pt x="8403124" y="123546"/>
                  <a:pt x="8428880" y="166458"/>
                  <a:pt x="8428880" y="213142"/>
                </a:cubicBezTo>
                <a:lnTo>
                  <a:pt x="8428880" y="10109243"/>
                </a:lnTo>
                <a:cubicBezTo>
                  <a:pt x="8428880" y="10151683"/>
                  <a:pt x="8394928" y="10185635"/>
                  <a:pt x="8352784" y="10185635"/>
                </a:cubicBezTo>
                <a:lnTo>
                  <a:pt x="204868" y="10185635"/>
                </a:lnTo>
                <a:cubicBezTo>
                  <a:pt x="204868" y="10185635"/>
                  <a:pt x="86240" y="10118202"/>
                  <a:pt x="0" y="10084250"/>
                </a:cubicBezTo>
                <a:lnTo>
                  <a:pt x="8131136" y="10084250"/>
                </a:lnTo>
                <a:lnTo>
                  <a:pt x="8242352" y="9980979"/>
                </a:lnTo>
                <a:close/>
              </a:path>
            </a:pathLst>
          </a:custGeom>
          <a:solidFill>
            <a:schemeClr val="bg2"/>
          </a:solidFill>
          <a:ln>
            <a:solidFill>
              <a:srgbClr val="FFFFFF">
                <a:alpha val="0"/>
              </a:srgbClr>
            </a:solidFill>
          </a:ln>
          <a:effectLst>
            <a:outerShdw blurRad="3556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20" hasCustomPrompt="1"/>
          </p:nvPr>
        </p:nvSpPr>
        <p:spPr>
          <a:xfrm>
            <a:off x="1095375" y="781050"/>
            <a:ext cx="4120515" cy="5133182"/>
          </a:xfrm>
          <a:custGeom>
            <a:avLst/>
            <a:gdLst>
              <a:gd name="connsiteX0" fmla="*/ 0 w 8241029"/>
              <a:gd name="connsiteY0" fmla="*/ 0 h 10325483"/>
              <a:gd name="connsiteX1" fmla="*/ 102106 w 8241029"/>
              <a:gd name="connsiteY1" fmla="*/ 0 h 10325483"/>
              <a:gd name="connsiteX2" fmla="*/ 5389921 w 8241029"/>
              <a:gd name="connsiteY2" fmla="*/ 0 h 10325483"/>
              <a:gd name="connsiteX3" fmla="*/ 8138925 w 8241029"/>
              <a:gd name="connsiteY3" fmla="*/ 0 h 10325483"/>
              <a:gd name="connsiteX4" fmla="*/ 8241029 w 8241029"/>
              <a:gd name="connsiteY4" fmla="*/ 102106 h 10325483"/>
              <a:gd name="connsiteX5" fmla="*/ 8241029 w 8241029"/>
              <a:gd name="connsiteY5" fmla="*/ 10223377 h 10325483"/>
              <a:gd name="connsiteX6" fmla="*/ 8138925 w 8241029"/>
              <a:gd name="connsiteY6" fmla="*/ 10325483 h 10325483"/>
              <a:gd name="connsiteX7" fmla="*/ 5389921 w 8241029"/>
              <a:gd name="connsiteY7" fmla="*/ 10325483 h 10325483"/>
              <a:gd name="connsiteX8" fmla="*/ 102106 w 8241029"/>
              <a:gd name="connsiteY8" fmla="*/ 10325483 h 10325483"/>
              <a:gd name="connsiteX9" fmla="*/ 0 w 8241029"/>
              <a:gd name="connsiteY9" fmla="*/ 10325483 h 10325483"/>
              <a:gd name="connsiteX10" fmla="*/ 0 w 8241029"/>
              <a:gd name="connsiteY10" fmla="*/ 10223377 h 10325483"/>
              <a:gd name="connsiteX11" fmla="*/ 0 w 8241029"/>
              <a:gd name="connsiteY11" fmla="*/ 102106 h 1032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41029" h="10325483">
                <a:moveTo>
                  <a:pt x="0" y="0"/>
                </a:moveTo>
                <a:lnTo>
                  <a:pt x="102106" y="0"/>
                </a:lnTo>
                <a:lnTo>
                  <a:pt x="5389921" y="0"/>
                </a:lnTo>
                <a:lnTo>
                  <a:pt x="8138925" y="0"/>
                </a:lnTo>
                <a:cubicBezTo>
                  <a:pt x="8195317" y="0"/>
                  <a:pt x="8241029" y="45714"/>
                  <a:pt x="8241029" y="102106"/>
                </a:cubicBezTo>
                <a:lnTo>
                  <a:pt x="8241029" y="10223377"/>
                </a:lnTo>
                <a:cubicBezTo>
                  <a:pt x="8241029" y="10279769"/>
                  <a:pt x="8195317" y="10325483"/>
                  <a:pt x="8138925" y="10325483"/>
                </a:cubicBezTo>
                <a:lnTo>
                  <a:pt x="5389921" y="10325483"/>
                </a:lnTo>
                <a:lnTo>
                  <a:pt x="102106" y="10325483"/>
                </a:lnTo>
                <a:lnTo>
                  <a:pt x="0" y="10325483"/>
                </a:lnTo>
                <a:lnTo>
                  <a:pt x="0" y="10223377"/>
                </a:lnTo>
                <a:lnTo>
                  <a:pt x="0" y="10210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254000" algn="ctr" rotWithShape="0">
              <a:prstClr val="black">
                <a:alpha val="6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2" hasCustomPrompt="1"/>
          </p:nvPr>
        </p:nvSpPr>
        <p:spPr>
          <a:xfrm rot="20444877">
            <a:off x="442074" y="232253"/>
            <a:ext cx="4974277" cy="3144093"/>
          </a:xfrm>
          <a:custGeom>
            <a:avLst/>
            <a:gdLst>
              <a:gd name="connsiteX0" fmla="*/ 2196185 w 9948553"/>
              <a:gd name="connsiteY0" fmla="*/ 0 h 6288186"/>
              <a:gd name="connsiteX1" fmla="*/ 2292581 w 9948553"/>
              <a:gd name="connsiteY1" fmla="*/ 33667 h 6288186"/>
              <a:gd name="connsiteX2" fmla="*/ 7284687 w 9948553"/>
              <a:gd name="connsiteY2" fmla="*/ 1777188 h 6288186"/>
              <a:gd name="connsiteX3" fmla="*/ 9879958 w 9948553"/>
              <a:gd name="connsiteY3" fmla="*/ 2683602 h 6288186"/>
              <a:gd name="connsiteX4" fmla="*/ 9942878 w 9948553"/>
              <a:gd name="connsiteY4" fmla="*/ 2813113 h 6288186"/>
              <a:gd name="connsiteX5" fmla="*/ 8729189 w 9948553"/>
              <a:gd name="connsiteY5" fmla="*/ 6288186 h 6288186"/>
              <a:gd name="connsiteX6" fmla="*/ 0 w 9948553"/>
              <a:gd name="connsiteY6" fmla="*/ 6288185 h 6288186"/>
              <a:gd name="connsiteX7" fmla="*/ 2162711 w 9948553"/>
              <a:gd name="connsiteY7" fmla="*/ 95844 h 628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48553" h="6288186">
                <a:moveTo>
                  <a:pt x="2196185" y="0"/>
                </a:moveTo>
                <a:lnTo>
                  <a:pt x="2292581" y="33667"/>
                </a:lnTo>
                <a:lnTo>
                  <a:pt x="7284687" y="1777188"/>
                </a:lnTo>
                <a:lnTo>
                  <a:pt x="9879958" y="2683602"/>
                </a:lnTo>
                <a:cubicBezTo>
                  <a:pt x="9933197" y="2702196"/>
                  <a:pt x="9961366" y="2760179"/>
                  <a:pt x="9942878" y="2813113"/>
                </a:cubicBezTo>
                <a:lnTo>
                  <a:pt x="8729189" y="6288186"/>
                </a:lnTo>
                <a:lnTo>
                  <a:pt x="0" y="6288185"/>
                </a:lnTo>
                <a:lnTo>
                  <a:pt x="2162711" y="95844"/>
                </a:lnTo>
                <a:close/>
              </a:path>
            </a:pathLst>
          </a:custGeom>
          <a:solidFill>
            <a:schemeClr val="bg2">
              <a:alpha val="4000"/>
            </a:scheme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3" hasCustomPrompt="1"/>
          </p:nvPr>
        </p:nvSpPr>
        <p:spPr>
          <a:xfrm>
            <a:off x="1231729" y="781050"/>
            <a:ext cx="5400" cy="5133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FFFF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7976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custom (person descri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t="71314" b="264"/>
          <a:stretch/>
        </p:blipFill>
        <p:spPr>
          <a:xfrm>
            <a:off x="0" y="3432621"/>
            <a:ext cx="12192001" cy="34216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32621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61513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defRPr lang="en-US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700784" y="2103120"/>
            <a:ext cx="8833104" cy="4754880"/>
          </a:xfrm>
          <a:prstGeom prst="rect">
            <a:avLst/>
          </a:prstGeom>
          <a:ln>
            <a:solidFill>
              <a:schemeClr val="dk1">
                <a:shade val="50000"/>
                <a:alpha val="0"/>
              </a:schemeClr>
            </a:solidFill>
          </a:ln>
          <a:effectLst>
            <a:outerShdw blurRad="927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2146300" y="2449631"/>
            <a:ext cx="1511300" cy="1944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995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custom (she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t="71314" b="264"/>
          <a:stretch/>
        </p:blipFill>
        <p:spPr>
          <a:xfrm>
            <a:off x="0" y="3432621"/>
            <a:ext cx="12192001" cy="34216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32621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61513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defRPr lang="en-US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550277" y="1956379"/>
            <a:ext cx="2269248" cy="3208553"/>
          </a:xfrm>
          <a:prstGeom prst="rect">
            <a:avLst/>
          </a:prstGeom>
          <a:solidFill>
            <a:schemeClr val="bg2"/>
          </a:solidFill>
          <a:effectLst>
            <a:outerShdw blurRad="304800" algn="ctr" rotWithShape="0">
              <a:prstClr val="black">
                <a:alpha val="61000"/>
              </a:prstClr>
            </a:outerShdw>
          </a:effectLst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4962319" y="1956379"/>
            <a:ext cx="2269248" cy="3208553"/>
          </a:xfrm>
          <a:prstGeom prst="rect">
            <a:avLst/>
          </a:prstGeom>
          <a:solidFill>
            <a:schemeClr val="bg2"/>
          </a:solidFill>
          <a:effectLst>
            <a:outerShdw blurRad="304800" algn="ctr" rotWithShape="0">
              <a:prstClr val="black">
                <a:alpha val="61000"/>
              </a:prstClr>
            </a:outerShdw>
          </a:effectLst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374361" y="1956378"/>
            <a:ext cx="2269248" cy="3208553"/>
          </a:xfrm>
          <a:prstGeom prst="rect">
            <a:avLst/>
          </a:prstGeom>
          <a:solidFill>
            <a:schemeClr val="bg2"/>
          </a:solidFill>
          <a:effectLst>
            <a:outerShdw blurRad="304800" algn="ctr" rotWithShape="0">
              <a:prstClr val="black">
                <a:alpha val="61000"/>
              </a:prstClr>
            </a:outerShdw>
          </a:effectLst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8884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custom (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t="71314" b="264"/>
          <a:stretch/>
        </p:blipFill>
        <p:spPr>
          <a:xfrm>
            <a:off x="0" y="3432621"/>
            <a:ext cx="12192001" cy="34216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32621"/>
            <a:ext cx="12192000" cy="3421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868"/>
            <a:ext cx="12192001" cy="3429133"/>
          </a:xfrm>
          <a:prstGeom prst="rect">
            <a:avLst/>
          </a:prstGeom>
          <a:solidFill>
            <a:srgbClr val="000000">
              <a:alpha val="53000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61513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63550"/>
            <a:ext cx="573753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defRPr lang="en-US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60591" y="2366995"/>
            <a:ext cx="5175000" cy="2653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>
                <a:alpha val="0"/>
              </a:schemeClr>
            </a:solidFill>
          </a:ln>
        </p:spPr>
        <p:txBody>
          <a:bodyPr wrap="square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69411" y="1533564"/>
            <a:ext cx="2781000" cy="3783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alpha val="0"/>
              </a:schemeClr>
            </a:solidFill>
          </a:ln>
        </p:spPr>
        <p:txBody>
          <a:bodyPr wrap="square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878616" y="3079574"/>
            <a:ext cx="914400" cy="1929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>
                <a:alpha val="0"/>
              </a:schemeClr>
            </a:solidFill>
          </a:ln>
        </p:spPr>
        <p:txBody>
          <a:bodyPr wrap="square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569327" y="2555082"/>
            <a:ext cx="3757530" cy="2104924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762750" y="1824038"/>
            <a:ext cx="2194322" cy="2912269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9944101" y="3340895"/>
            <a:ext cx="783431" cy="1395412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99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40D4-D97F-164F-9A98-5419035F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7BC40-F9BD-E04E-BEB4-D6DA72E07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D9D60-3421-2C4A-9236-D6D5D6D1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E87-61F7-6D46-BE20-EFBAA89AA7F7}" type="datetime1">
              <a:rPr lang="en-US" smtClean="0"/>
              <a:t>3/24/23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2B98-1593-8644-A238-3AF69425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2328-A4F4-1E49-93E1-61E53C3D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71513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custom (circ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3550"/>
            <a:ext cx="5715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baseline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463550"/>
            <a:ext cx="6590218" cy="720000"/>
          </a:xfrm>
          <a:prstGeom prst="homePlate">
            <a:avLst>
              <a:gd name="adj" fmla="val 26188"/>
            </a:avLst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lIns="576000" tIns="72000" rIns="0" bIns="0" anchor="ctr"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09864" y="1231004"/>
            <a:ext cx="4678136" cy="20774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cap="all" spc="2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4557713" y="2509752"/>
            <a:ext cx="2947988" cy="29480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4464547" y="2416629"/>
            <a:ext cx="3134320" cy="313432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557301" y="2509752"/>
            <a:ext cx="2948400" cy="2948400"/>
          </a:xfrm>
          <a:prstGeom prst="ellipse">
            <a:avLst/>
          </a:prstGeom>
          <a:solidFill>
            <a:schemeClr val="tx2">
              <a:lumMod val="25000"/>
              <a:lumOff val="75000"/>
              <a:alpha val="67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713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custom (t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070912" y="2744709"/>
            <a:ext cx="1870200" cy="18702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 </a:t>
            </a:r>
          </a:p>
        </p:txBody>
      </p:sp>
      <p:sp>
        <p:nvSpPr>
          <p:cNvPr id="20" name="Text Placeholder 5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3820133" y="2744709"/>
            <a:ext cx="1870200" cy="18702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 </a:t>
            </a:r>
          </a:p>
        </p:txBody>
      </p:sp>
      <p:sp>
        <p:nvSpPr>
          <p:cNvPr id="21" name="Text Placeholder 5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9194451" y="2744709"/>
            <a:ext cx="1870200" cy="18702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 </a:t>
            </a:r>
          </a:p>
        </p:txBody>
      </p:sp>
      <p:sp>
        <p:nvSpPr>
          <p:cNvPr id="22" name="Text Placeholder 5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539857" y="2744709"/>
            <a:ext cx="1870200" cy="18702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36000" y="0"/>
            <a:ext cx="720000" cy="571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baseline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990" y="1609255"/>
            <a:ext cx="7018021" cy="489740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0" anchor="ctr">
            <a:spAutoFit/>
          </a:bodyPr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5706687" y="651614"/>
            <a:ext cx="778627" cy="720000"/>
          </a:xfrm>
          <a:prstGeom prst="homePlate">
            <a:avLst>
              <a:gd name="adj" fmla="val 19433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165585" y="2839358"/>
            <a:ext cx="1680854" cy="168090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914806" y="2839358"/>
            <a:ext cx="1680854" cy="168090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634530" y="2839358"/>
            <a:ext cx="1680854" cy="168090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9289124" y="2839358"/>
            <a:ext cx="1680854" cy="168090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60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FD9-CC92-4E44-BD40-D76B4DA2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5B3B-69D1-7A43-B59D-352D803DD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8D14-8E89-0D48-9911-A3CDD227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9A09F-3A40-F648-AB5F-DD104C06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C303-CB89-8844-A04E-A323FCD8E759}" type="datetime1">
              <a:rPr lang="en-US" smtClean="0"/>
              <a:t>3/24/23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3FA8-69AC-2F44-9618-899E8A37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D89CA-308C-C94A-B1E4-6DD4DC0F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297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0524-2A85-4748-A9C7-CDB484E8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8F3A4-8DE1-564C-A545-0E51C1722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5B2E0-525B-734D-8FE0-7D07F847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0CC7E-13FD-8F4C-AF3B-B87396280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4DEF1-A84E-BD41-8188-2EF7E3E53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A9861-899B-DF46-BE3D-D975B190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67FE-5ACD-1148-AAF7-1F653B326258}" type="datetime1">
              <a:rPr lang="en-US" smtClean="0"/>
              <a:t>3/24/23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2097E-1F43-FE48-89EC-32EF318B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DF57A-0CD2-6F43-8127-31E042CD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5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7280-6AD5-0042-9154-AD023038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1092B-2F27-644A-83A0-7C3BE8A6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DB5B-1C4F-214C-B154-885F23BEE673}" type="datetime1">
              <a:rPr lang="en-US" smtClean="0"/>
              <a:t>3/24/23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C0C7D-AC08-1A46-9FC3-C9A4E4C9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8D75-CE48-374F-9CF2-1E60BF22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270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D8B58-D7A7-AB4B-8C1A-78E62BAB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B55C-2BC6-3843-BEEF-9D2391E26A04}" type="datetime1">
              <a:rPr lang="en-US" smtClean="0"/>
              <a:t>3/24/23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D73C6-A963-854F-A462-909C146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FB6BD-803A-4B47-847C-DE951974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94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C383-91E9-EC4F-93FE-DA1580BE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03E7C-38E4-3547-8F0C-42B76970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50A5-0646-194E-A49F-927847FF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01788-E37B-244E-B20A-9C65E7795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6E60-9003-CE40-A02E-925C400D3BCE}" type="datetime1">
              <a:rPr lang="en-US" smtClean="0"/>
              <a:t>3/24/23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07409-F6C6-8C42-A456-9260C4AE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34921-9436-0B49-8539-0849C1C6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268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7944-0094-934D-8D99-726869F3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3C42B-06E5-404C-850D-3FCF1FB93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0CE1C-633A-B442-90E3-312D60B0A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624F2-545B-C848-BAC3-3C5D4780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6B7A-BA6B-B840-9BE6-BF4F09D6D05B}" type="datetime1">
              <a:rPr lang="en-US" smtClean="0"/>
              <a:t>3/24/23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DC8EC-1651-E047-B5DD-23588059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29CF7-4EA5-3045-8FE6-C8EAD174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614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7D8B4-010B-B642-BB52-2B5EF6A2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16D70-0BBD-3A42-A67E-5FCE7D93F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6271-0223-0941-AF4D-B55887214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B9ED-F68C-8343-BF0B-10F7B73B9895}" type="datetime1">
              <a:rPr lang="en-US" smtClean="0"/>
              <a:t>3/24/23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FC725-3493-D844-B889-D250389BC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17554-A2DA-3141-97A8-2EAA26DC5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4BD5F-703B-9345-895C-15C180D400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02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3288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506E7-C8D8-585E-8230-FEB853270825}"/>
              </a:ext>
            </a:extLst>
          </p:cNvPr>
          <p:cNvSpPr/>
          <p:nvPr/>
        </p:nvSpPr>
        <p:spPr>
          <a:xfrm>
            <a:off x="0" y="2189"/>
            <a:ext cx="12313085" cy="6855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81359-AE33-264E-99E4-2ED1FC3BFE32}"/>
              </a:ext>
            </a:extLst>
          </p:cNvPr>
          <p:cNvSpPr txBox="1"/>
          <p:nvPr/>
        </p:nvSpPr>
        <p:spPr>
          <a:xfrm>
            <a:off x="3194256" y="4553893"/>
            <a:ext cx="5924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Markus </a:t>
            </a:r>
            <a:r>
              <a:rPr lang="de-DE" sz="2000" b="1" dirty="0" err="1">
                <a:solidFill>
                  <a:schemeClr val="bg1"/>
                </a:solidFill>
              </a:rPr>
              <a:t>Aswendt</a:t>
            </a:r>
            <a:r>
              <a:rPr lang="de-DE" sz="2000" b="1" dirty="0">
                <a:solidFill>
                  <a:schemeClr val="bg1"/>
                </a:solidFill>
              </a:rPr>
              <a:t>, PhD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University Hospital Cologne - Department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Neurology</a:t>
            </a:r>
            <a:endParaRPr lang="de-DE" sz="2000" dirty="0">
              <a:solidFill>
                <a:schemeClr val="bg1"/>
              </a:solidFill>
            </a:endParaRP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Cologne, Germany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03/10/2023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7F132-DBA2-252C-04E7-F0C1275055D8}"/>
              </a:ext>
            </a:extLst>
          </p:cNvPr>
          <p:cNvSpPr/>
          <p:nvPr/>
        </p:nvSpPr>
        <p:spPr>
          <a:xfrm>
            <a:off x="178544" y="1442710"/>
            <a:ext cx="839244" cy="713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2FD13-2563-0547-AF9C-DDA7DC843A30}"/>
              </a:ext>
            </a:extLst>
          </p:cNvPr>
          <p:cNvSpPr txBox="1"/>
          <p:nvPr/>
        </p:nvSpPr>
        <p:spPr>
          <a:xfrm>
            <a:off x="598166" y="1442710"/>
            <a:ext cx="11312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 err="1">
                <a:solidFill>
                  <a:schemeClr val="bg1"/>
                </a:solidFill>
              </a:rPr>
              <a:t>How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...</a:t>
            </a:r>
          </a:p>
          <a:p>
            <a:pPr algn="ctr"/>
            <a:r>
              <a:rPr lang="de-DE" sz="4800" dirty="0">
                <a:solidFill>
                  <a:schemeClr val="bg1"/>
                </a:solidFill>
              </a:rPr>
              <a:t>Python code </a:t>
            </a:r>
            <a:r>
              <a:rPr lang="de-DE" sz="4800" dirty="0" err="1">
                <a:solidFill>
                  <a:schemeClr val="bg1"/>
                </a:solidFill>
              </a:rPr>
              <a:t>to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4800" dirty="0" err="1">
                <a:solidFill>
                  <a:schemeClr val="bg1"/>
                </a:solidFill>
              </a:rPr>
              <a:t>crop</a:t>
            </a:r>
            <a:r>
              <a:rPr lang="de-DE" sz="4800" dirty="0">
                <a:solidFill>
                  <a:schemeClr val="bg1"/>
                </a:solidFill>
              </a:rPr>
              <a:t>/</a:t>
            </a:r>
            <a:r>
              <a:rPr lang="de-DE" sz="4800" dirty="0" err="1">
                <a:solidFill>
                  <a:schemeClr val="bg1"/>
                </a:solidFill>
              </a:rPr>
              <a:t>mirror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4800" dirty="0" err="1">
                <a:solidFill>
                  <a:schemeClr val="bg1"/>
                </a:solidFill>
              </a:rPr>
              <a:t>videos</a:t>
            </a:r>
            <a:r>
              <a:rPr lang="de-DE" sz="4800" dirty="0">
                <a:solidFill>
                  <a:schemeClr val="bg1"/>
                </a:solidFill>
              </a:rPr>
              <a:t> and </a:t>
            </a:r>
            <a:r>
              <a:rPr lang="de-DE" sz="4800" dirty="0" err="1">
                <a:solidFill>
                  <a:schemeClr val="bg1"/>
                </a:solidFill>
              </a:rPr>
              <a:t>adjust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4800" dirty="0" err="1">
                <a:solidFill>
                  <a:schemeClr val="bg1"/>
                </a:solidFill>
              </a:rPr>
              <a:t>frames</a:t>
            </a:r>
            <a:r>
              <a:rPr lang="de-DE" sz="4800" dirty="0">
                <a:solidFill>
                  <a:schemeClr val="bg1"/>
                </a:solidFill>
              </a:rPr>
              <a:t> per </a:t>
            </a:r>
            <a:r>
              <a:rPr lang="de-DE" sz="4800" dirty="0" err="1">
                <a:solidFill>
                  <a:schemeClr val="bg1"/>
                </a:solidFill>
              </a:rPr>
              <a:t>second</a:t>
            </a:r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8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B1268-68CE-8143-B026-517FBB6F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2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386B8-3FF6-5140-8649-8C99041E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27" y="4892686"/>
            <a:ext cx="29633374" cy="3847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B3AAD-F666-3E49-88FB-9F732A3A8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27" y="5045086"/>
            <a:ext cx="29633374" cy="384791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0D467F8-E262-A84C-A158-4147AC3198E7}"/>
              </a:ext>
            </a:extLst>
          </p:cNvPr>
          <p:cNvSpPr/>
          <p:nvPr/>
        </p:nvSpPr>
        <p:spPr>
          <a:xfrm>
            <a:off x="233268" y="557287"/>
            <a:ext cx="234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dirty="0">
                <a:cs typeface="Arial" panose="020B0604020202020204" pitchFamily="34" charset="0"/>
              </a:rPr>
              <a:t>The Problem</a:t>
            </a:r>
            <a:endParaRPr lang="de-DE" sz="3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FB116-8628-3545-AE3B-7CD052030A1E}"/>
              </a:ext>
            </a:extLst>
          </p:cNvPr>
          <p:cNvSpPr/>
          <p:nvPr/>
        </p:nvSpPr>
        <p:spPr>
          <a:xfrm>
            <a:off x="233268" y="110896"/>
            <a:ext cx="137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de-DE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0928-7A23-EE45-7B4C-7DCCED25C2BA}"/>
              </a:ext>
            </a:extLst>
          </p:cNvPr>
          <p:cNvSpPr txBox="1"/>
          <p:nvPr/>
        </p:nvSpPr>
        <p:spPr>
          <a:xfrm>
            <a:off x="233267" y="1366897"/>
            <a:ext cx="11689101" cy="257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800" dirty="0"/>
              <a:t>Rotating Beam Videos need to be adjusted before being processed with Deeplabcut: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DE" dirty="0"/>
              <a:t>rop (to limit size and show beam only, limit background)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FPS (FPS might be variable because of camera/PC issues, needs to be adjusted so that calculation per frames are correct later 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Mirror (some videos were acquired up-side-down)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27"/>
    </mc:Choice>
    <mc:Fallback xmlns="">
      <p:transition spd="slow" advTm="110427"/>
    </mc:Fallback>
  </mc:AlternateContent>
  <p:extLst>
    <p:ext uri="{3A86A75C-4F4B-4683-9AE1-C65F6400EC91}">
      <p14:laserTraceLst xmlns:p14="http://schemas.microsoft.com/office/powerpoint/2010/main">
        <p14:tracePtLst>
          <p14:tracePt t="17647" x="8134350" y="12700"/>
          <p14:tracePt t="17658" x="8102600" y="82550"/>
          <p14:tracePt t="17665" x="8070850" y="152400"/>
          <p14:tracePt t="17673" x="8039100" y="209550"/>
          <p14:tracePt t="17681" x="8001000" y="273050"/>
          <p14:tracePt t="17691" x="7962900" y="330200"/>
          <p14:tracePt t="17699" x="7931150" y="381000"/>
          <p14:tracePt t="17704" x="7880350" y="450850"/>
          <p14:tracePt t="17713" x="7842250" y="501650"/>
          <p14:tracePt t="17721" x="7791450" y="552450"/>
          <p14:tracePt t="17728" x="7734300" y="622300"/>
          <p14:tracePt t="17739" x="7670800" y="679450"/>
          <p14:tracePt t="17749" x="7600950" y="742950"/>
          <p14:tracePt t="17751" x="7518400" y="800100"/>
          <p14:tracePt t="17759" x="7442200" y="857250"/>
          <p14:tracePt t="17770" x="7359650" y="920750"/>
          <p14:tracePt t="17776" x="7283450" y="990600"/>
          <p14:tracePt t="17786" x="7219950" y="1060450"/>
          <p14:tracePt t="17793" x="7150100" y="1111250"/>
          <p14:tracePt t="17803" x="7080250" y="1168400"/>
          <p14:tracePt t="17810" x="7023100" y="1231900"/>
          <p14:tracePt t="17822" x="6959600" y="1282700"/>
          <p14:tracePt t="17830" x="6889750" y="1327150"/>
          <p14:tracePt t="17833" x="6819900" y="1390650"/>
          <p14:tracePt t="17842" x="6762750" y="1441450"/>
          <p14:tracePt t="17852" x="6699250" y="1479550"/>
          <p14:tracePt t="17858" x="6642100" y="1530350"/>
          <p14:tracePt t="17866" x="6591300" y="1568450"/>
          <p14:tracePt t="17878" x="6553200" y="1606550"/>
          <p14:tracePt t="17879" x="6502400" y="1651000"/>
          <p14:tracePt t="17892" x="6457950" y="1689100"/>
          <p14:tracePt t="17899" x="6432550" y="1727200"/>
          <p14:tracePt t="17907" x="6400800" y="1758950"/>
          <p14:tracePt t="17917" x="6381750" y="1790700"/>
          <p14:tracePt t="17924" x="6362700" y="1809750"/>
          <p14:tracePt t="17934" x="6330950" y="1847850"/>
          <p14:tracePt t="17937" x="6311900" y="1879600"/>
          <p14:tracePt t="17954" x="6261100" y="1968500"/>
          <p14:tracePt t="17964" x="6248400" y="2038350"/>
          <p14:tracePt t="17972" x="6229350" y="2101850"/>
          <p14:tracePt t="17982" x="6210300" y="2146300"/>
          <p14:tracePt t="17983" x="6191250" y="2209800"/>
          <p14:tracePt t="17992" x="6172200" y="2279650"/>
          <p14:tracePt t="18002" x="6153150" y="2336800"/>
          <p14:tracePt t="18009" x="6121400" y="2381250"/>
          <p14:tracePt t="18019" x="6089650" y="2419350"/>
          <p14:tracePt t="18027" x="6070600" y="2470150"/>
          <p14:tracePt t="18039" x="6051550" y="2508250"/>
          <p14:tracePt t="18049" x="6019800" y="2546350"/>
          <p14:tracePt t="18050" x="6000750" y="2578100"/>
          <p14:tracePt t="18059" x="5981700" y="2616200"/>
          <p14:tracePt t="18069" x="5969000" y="2647950"/>
          <p14:tracePt t="18076" x="5949950" y="2679700"/>
          <p14:tracePt t="18087" x="5930900" y="2711450"/>
          <p14:tracePt t="18098" x="5918200" y="2736850"/>
          <p14:tracePt t="18099" x="5911850" y="2781300"/>
          <p14:tracePt t="18107" x="5911850" y="2819400"/>
          <p14:tracePt t="18115" x="5899150" y="2851150"/>
          <p14:tracePt t="18123" x="5892800" y="2889250"/>
          <p14:tracePt t="18133" x="5880100" y="2921000"/>
          <p14:tracePt t="18142" x="5861050" y="2946400"/>
          <p14:tracePt t="18144" x="5842000" y="2978150"/>
          <p14:tracePt t="18153" x="5829300" y="3016250"/>
          <p14:tracePt t="18162" x="5810250" y="3067050"/>
          <p14:tracePt t="18173" x="5791200" y="3098800"/>
          <p14:tracePt t="18175" x="5778500" y="3136900"/>
          <p14:tracePt t="18185" x="5772150" y="3168650"/>
          <p14:tracePt t="18192" x="5772150" y="3181350"/>
          <p14:tracePt t="18200" x="5759450" y="3200400"/>
          <p14:tracePt t="18208" x="5759450" y="3206750"/>
          <p14:tracePt t="18230" x="5772150" y="3219450"/>
          <p14:tracePt t="18241" x="5778500" y="3219450"/>
          <p14:tracePt t="18258" x="5791200" y="3232150"/>
          <p14:tracePt t="18267" x="5810250" y="3232150"/>
          <p14:tracePt t="18275" x="5822950" y="3238500"/>
          <p14:tracePt t="18287" x="5829300" y="3238500"/>
          <p14:tracePt t="18298" x="5842000" y="3251200"/>
          <p14:tracePt t="18308" x="5848350" y="3251200"/>
          <p14:tracePt t="18322" x="5861050" y="3251200"/>
          <p14:tracePt t="18330" x="5892800" y="3257550"/>
          <p14:tracePt t="18339" x="5918200" y="3270250"/>
          <p14:tracePt t="18348" x="5962650" y="3270250"/>
          <p14:tracePt t="18355" x="6000750" y="3289300"/>
          <p14:tracePt t="18365" x="6051550" y="3289300"/>
          <p14:tracePt t="18373" x="6083300" y="3302000"/>
          <p14:tracePt t="18383" x="6108700" y="3302000"/>
          <p14:tracePt t="18384" x="6134100" y="3302000"/>
          <p14:tracePt t="18392" x="6153150" y="3302000"/>
          <p14:tracePt t="18400" x="6172200" y="3302000"/>
          <p14:tracePt t="18410" x="6178550" y="3289300"/>
          <p14:tracePt t="18426" x="6191250" y="3276600"/>
          <p14:tracePt t="18442" x="6191250" y="3270250"/>
          <p14:tracePt t="18450" x="6203950" y="3251200"/>
          <p14:tracePt t="18459" x="6203950" y="3232150"/>
          <p14:tracePt t="18466" x="6203950" y="3206750"/>
          <p14:tracePt t="18475" x="6210300" y="3200400"/>
          <p14:tracePt t="18486" x="6223000" y="3181350"/>
          <p14:tracePt t="18499" x="6223000" y="3155950"/>
          <p14:tracePt t="18500" x="6242050" y="3130550"/>
          <p14:tracePt t="18507" x="6242050" y="3111500"/>
          <p14:tracePt t="18516" x="6242050" y="3098800"/>
          <p14:tracePt t="18524" x="6242050" y="3086100"/>
          <p14:tracePt t="18537" x="6242050" y="3060700"/>
          <p14:tracePt t="18545" x="6229350" y="3060700"/>
          <p14:tracePt t="18551" x="6223000" y="3041650"/>
          <p14:tracePt t="18558" x="6210300" y="3041650"/>
          <p14:tracePt t="18567" x="6191250" y="3016250"/>
          <p14:tracePt t="18575" x="6172200" y="3009900"/>
          <p14:tracePt t="18585" x="6140450" y="2990850"/>
          <p14:tracePt t="18593" x="6108700" y="2978150"/>
          <p14:tracePt t="18602" x="6070600" y="2959100"/>
          <p14:tracePt t="18610" x="6038850" y="2959100"/>
          <p14:tracePt t="18619" x="6019800" y="2946400"/>
          <p14:tracePt t="18626" x="6000750" y="2946400"/>
          <p14:tracePt t="18635" x="5988050" y="2946400"/>
          <p14:tracePt t="18643" x="5969000" y="2946400"/>
          <p14:tracePt t="18650" x="5962650" y="2946400"/>
          <p14:tracePt t="18658" x="5943600" y="2946400"/>
          <p14:tracePt t="18674" x="5930900" y="2946400"/>
          <p14:tracePt t="18675" x="5918200" y="2946400"/>
          <p14:tracePt t="18682" x="5899150" y="2959100"/>
          <p14:tracePt t="18690" x="5892800" y="2959100"/>
          <p14:tracePt t="18699" x="5880100" y="2978150"/>
          <p14:tracePt t="18709" x="5848350" y="2990850"/>
          <p14:tracePt t="18718" x="5829300" y="3016250"/>
          <p14:tracePt t="18723" x="5803900" y="3048000"/>
          <p14:tracePt t="18733" x="5778500" y="3067050"/>
          <p14:tracePt t="18740" x="5759450" y="3098800"/>
          <p14:tracePt t="18752" x="5753100" y="3117850"/>
          <p14:tracePt t="18755" x="5734050" y="3136900"/>
          <p14:tracePt t="18765" x="5721350" y="3149600"/>
          <p14:tracePt t="18771" x="5721350" y="3155950"/>
          <p14:tracePt t="18780" x="5721350" y="3168650"/>
          <p14:tracePt t="18789" x="5708650" y="3168650"/>
          <p14:tracePt t="18797" x="5708650" y="3181350"/>
          <p14:tracePt t="18799" x="5708650" y="3187700"/>
          <p14:tracePt t="18814" x="5708650" y="3200400"/>
          <p14:tracePt t="18824" x="5721350" y="3219450"/>
          <p14:tracePt t="18832" x="5721350" y="3238500"/>
          <p14:tracePt t="18846" x="5734050" y="3257550"/>
          <p14:tracePt t="18857" x="5740400" y="3276600"/>
          <p14:tracePt t="18865" x="5753100" y="3289300"/>
          <p14:tracePt t="18876" x="5753100" y="3308350"/>
          <p14:tracePt t="18884" x="5759450" y="3321050"/>
          <p14:tracePt t="18893" x="5759450" y="3327400"/>
          <p14:tracePt t="18902" x="5772150" y="3340100"/>
          <p14:tracePt t="18907" x="5778500" y="3359150"/>
          <p14:tracePt t="18916" x="5791200" y="3378200"/>
          <p14:tracePt t="18924" x="5810250" y="3397250"/>
          <p14:tracePt t="18935" x="5822950" y="3416300"/>
          <p14:tracePt t="18939" x="5829300" y="3441700"/>
          <p14:tracePt t="18949" x="5842000" y="3460750"/>
          <p14:tracePt t="18957" x="5861050" y="3467100"/>
          <p14:tracePt t="18969" x="5892800" y="3479800"/>
          <p14:tracePt t="18971" x="5911850" y="3498850"/>
          <p14:tracePt t="18982" x="5943600" y="3511550"/>
          <p14:tracePt t="18983" x="5969000" y="3517900"/>
          <p14:tracePt t="18992" x="5988050" y="3530600"/>
          <p14:tracePt t="19002" x="6013450" y="3530600"/>
          <p14:tracePt t="19010" x="6038850" y="3536950"/>
          <p14:tracePt t="19019" x="6051550" y="3536950"/>
          <p14:tracePt t="19027" x="6070600" y="3536950"/>
          <p14:tracePt t="19036" x="6089650" y="3536950"/>
          <p14:tracePt t="19044" x="6102350" y="3536950"/>
          <p14:tracePt t="19053" x="6108700" y="3536950"/>
          <p14:tracePt t="19060" x="6140450" y="3536950"/>
          <p14:tracePt t="19068" x="6153150" y="3530600"/>
          <p14:tracePt t="19080" x="6159500" y="3530600"/>
          <p14:tracePt t="19081" x="6172200" y="3517900"/>
          <p14:tracePt t="19095" x="6178550" y="3511550"/>
          <p14:tracePt t="19110" x="6203950" y="3486150"/>
          <p14:tracePt t="19118" x="6210300" y="3467100"/>
          <p14:tracePt t="19128" x="6229350" y="3460750"/>
          <p14:tracePt t="19140" x="6248400" y="3448050"/>
          <p14:tracePt t="19148" x="6273800" y="3429000"/>
          <p14:tracePt t="19156" x="6292850" y="3416300"/>
          <p14:tracePt t="19165" x="6299200" y="3409950"/>
          <p14:tracePt t="19167" x="6311900" y="3397250"/>
          <p14:tracePt t="19175" x="6318250" y="3397250"/>
          <p14:tracePt t="19183" x="6318250" y="3390900"/>
          <p14:tracePt t="19198" x="6330950" y="3378200"/>
          <p14:tracePt t="19209" x="6330950" y="3371850"/>
          <p14:tracePt t="19217" x="6330950" y="3359150"/>
          <p14:tracePt t="19225" x="6330950" y="3346450"/>
          <p14:tracePt t="19233" x="6343650" y="3340100"/>
          <p14:tracePt t="19242" x="6343650" y="3327400"/>
          <p14:tracePt t="19250" x="6343650" y="3308350"/>
          <p14:tracePt t="19259" x="6343650" y="3302000"/>
          <p14:tracePt t="19274" x="6343650" y="3289300"/>
          <p14:tracePt t="19281" x="6350000" y="3276600"/>
          <p14:tracePt t="19299" x="6350000" y="3270250"/>
          <p14:tracePt t="19305" x="6350000" y="3257550"/>
          <p14:tracePt t="19324" x="6350000" y="3251200"/>
          <p14:tracePt t="19331" x="6343650" y="3251200"/>
          <p14:tracePt t="19340" x="6343650" y="3238500"/>
          <p14:tracePt t="19356" x="6343650" y="3232150"/>
          <p14:tracePt t="19365" x="6343650" y="3219450"/>
          <p14:tracePt t="19373" x="6330950" y="3219450"/>
          <p14:tracePt t="19381" x="6330950" y="3206750"/>
          <p14:tracePt t="19390" x="6330950" y="3200400"/>
          <p14:tracePt t="19392" x="6318250" y="3200400"/>
          <p14:tracePt t="19400" x="6318250" y="3187700"/>
          <p14:tracePt t="19410" x="6318250" y="3181350"/>
          <p14:tracePt t="19425" x="6311900" y="3168650"/>
          <p14:tracePt t="19441" x="6299200" y="3155950"/>
          <p14:tracePt t="19456" x="6299200" y="3149600"/>
          <p14:tracePt t="19465" x="6292850" y="3136900"/>
          <p14:tracePt t="19477" x="6280150" y="3130550"/>
          <p14:tracePt t="19490" x="6280150" y="3117850"/>
          <p14:tracePt t="19506" x="6273800" y="3117850"/>
          <p14:tracePt t="19670" x="6273800" y="3111500"/>
          <p14:tracePt t="19677" x="6280150" y="3111500"/>
          <p14:tracePt t="19689" x="6299200" y="3086100"/>
          <p14:tracePt t="19698" x="6343650" y="3067050"/>
          <p14:tracePt t="19707" x="6381750" y="3048000"/>
          <p14:tracePt t="19716" x="6413500" y="3028950"/>
          <p14:tracePt t="19723" x="6419850" y="3016250"/>
          <p14:tracePt t="19740" x="6432550" y="3009900"/>
          <p14:tracePt t="33789" x="6438900" y="3009900"/>
          <p14:tracePt t="33815" x="6457950" y="3016250"/>
          <p14:tracePt t="33816" x="6489700" y="3028950"/>
          <p14:tracePt t="33828" x="6502400" y="3041650"/>
          <p14:tracePt t="33840" x="6521450" y="3041650"/>
          <p14:tracePt t="33849" x="6553200" y="3048000"/>
          <p14:tracePt t="33850" x="6604000" y="3060700"/>
          <p14:tracePt t="33859" x="6648450" y="3079750"/>
          <p14:tracePt t="33871" x="6711950" y="3079750"/>
          <p14:tracePt t="33878" x="6769100" y="3086100"/>
          <p14:tracePt t="33879" x="6838950" y="3098800"/>
          <p14:tracePt t="33890" x="6902450" y="3098800"/>
          <p14:tracePt t="33905" x="6972300" y="3098800"/>
          <p14:tracePt t="33906" x="7042150" y="3111500"/>
          <p14:tracePt t="33916" x="7118350" y="3111500"/>
          <p14:tracePt t="33926" x="7200900" y="3111500"/>
          <p14:tracePt t="33927" x="7270750" y="3130550"/>
          <p14:tracePt t="33936" x="7353300" y="3130550"/>
          <p14:tracePt t="33944" x="7429500" y="3136900"/>
          <p14:tracePt t="33955" x="7512050" y="3136900"/>
          <p14:tracePt t="33961" x="7581900" y="3136900"/>
          <p14:tracePt t="33973" x="7639050" y="3136900"/>
          <p14:tracePt t="33979" x="7708900" y="3136900"/>
          <p14:tracePt t="33990" x="7778750" y="3136900"/>
          <p14:tracePt t="34000" x="7848600" y="3136900"/>
          <p14:tracePt t="34001" x="7912100" y="3136900"/>
          <p14:tracePt t="34008" x="7981950" y="3130550"/>
          <p14:tracePt t="34018" x="8039100" y="3130550"/>
          <p14:tracePt t="34027" x="8089900" y="3130550"/>
          <p14:tracePt t="34034" x="8153400" y="3117850"/>
          <p14:tracePt t="34043" x="8191500" y="3117850"/>
          <p14:tracePt t="34051" x="8242300" y="3117850"/>
          <p14:tracePt t="34059" x="8299450" y="3111500"/>
          <p14:tracePt t="34069" x="8369300" y="3098800"/>
          <p14:tracePt t="34077" x="8451850" y="3098800"/>
          <p14:tracePt t="34079" x="8540750" y="3098800"/>
          <p14:tracePt t="34091" x="8629650" y="3098800"/>
          <p14:tracePt t="34101" x="8731250" y="3098800"/>
          <p14:tracePt t="34103" x="8813800" y="3098800"/>
          <p14:tracePt t="34121" x="8972550" y="3111500"/>
          <p14:tracePt t="34130" x="9048750" y="3117850"/>
          <p14:tracePt t="34138" x="9118600" y="3117850"/>
          <p14:tracePt t="34144" x="9182100" y="3117850"/>
          <p14:tracePt t="34155" x="9232900" y="3130550"/>
          <p14:tracePt t="34166" x="9271000" y="3130550"/>
          <p14:tracePt t="34167" x="9290050" y="3117850"/>
          <p14:tracePt t="34175" x="9309100" y="3117850"/>
          <p14:tracePt t="34184" x="9321800" y="3111500"/>
          <p14:tracePt t="34206" x="9334500" y="3098800"/>
          <p14:tracePt t="34223" x="9340850" y="3086100"/>
          <p14:tracePt t="34231" x="9353550" y="3086100"/>
          <p14:tracePt t="34241" x="9359900" y="3086100"/>
          <p14:tracePt t="34248" x="9372600" y="3079750"/>
          <p14:tracePt t="34259" x="9404350" y="3067050"/>
          <p14:tracePt t="34267" x="9410700" y="3067050"/>
          <p14:tracePt t="34274" x="9429750" y="3060700"/>
          <p14:tracePt t="34284" x="9442450" y="3048000"/>
          <p14:tracePt t="34293" x="9480550" y="3048000"/>
          <p14:tracePt t="34303" x="9499600" y="3041650"/>
          <p14:tracePt t="34307" x="9531350" y="3028950"/>
          <p14:tracePt t="34317" x="9569450" y="3016250"/>
          <p14:tracePt t="34325" x="9620250" y="3009900"/>
          <p14:tracePt t="34326" x="9664700" y="2990850"/>
          <p14:tracePt t="34337" x="9702800" y="2978150"/>
          <p14:tracePt t="34345" x="9734550" y="2959100"/>
          <p14:tracePt t="34354" x="9759950" y="2946400"/>
          <p14:tracePt t="34363" x="9791700" y="2940050"/>
          <p14:tracePt t="34372" x="9810750" y="2921000"/>
          <p14:tracePt t="34381" x="9842500" y="2921000"/>
          <p14:tracePt t="34383" x="9842500" y="2908300"/>
          <p14:tracePt t="34392" x="9848850" y="2908300"/>
          <p14:tracePt t="34399" x="9861550" y="2901950"/>
          <p14:tracePt t="34413" x="9874250" y="2901950"/>
          <p14:tracePt t="34423" x="9874250" y="2889250"/>
          <p14:tracePt t="34431" x="9874250" y="2876550"/>
          <p14:tracePt t="34441" x="9880600" y="2876550"/>
          <p14:tracePt t="34457" x="9880600" y="2870200"/>
          <p14:tracePt t="34477" x="9880600" y="2857500"/>
          <p14:tracePt t="34565" x="9874250" y="2851150"/>
          <p14:tracePt t="34574" x="9874250" y="2832100"/>
          <p14:tracePt t="34582" x="9861550" y="2819400"/>
          <p14:tracePt t="34592" x="9848850" y="2806700"/>
          <p14:tracePt t="34601" x="9848850" y="2800350"/>
          <p14:tracePt t="34609" x="9842500" y="2787650"/>
          <p14:tracePt t="34623" x="9829800" y="2781300"/>
          <p14:tracePt t="34624" x="9823450" y="2768600"/>
          <p14:tracePt t="34633" x="9804400" y="2762250"/>
          <p14:tracePt t="34642" x="9804400" y="2749550"/>
          <p14:tracePt t="34649" x="9791700" y="2736850"/>
          <p14:tracePt t="34658" x="9779000" y="2736850"/>
          <p14:tracePt t="34666" x="9779000" y="2730500"/>
          <p14:tracePt t="34674" x="9772650" y="2730500"/>
          <p14:tracePt t="34682" x="9772650" y="2717800"/>
          <p14:tracePt t="34690" x="9759950" y="2717800"/>
          <p14:tracePt t="34708" x="9753600" y="2711450"/>
          <p14:tracePt t="34718" x="9740900" y="2698750"/>
          <p14:tracePt t="34720" x="9734550" y="2686050"/>
          <p14:tracePt t="34738" x="9690100" y="2660650"/>
          <p14:tracePt t="34748" x="9671050" y="2641600"/>
          <p14:tracePt t="34755" x="9639300" y="2616200"/>
          <p14:tracePt t="34765" x="9613900" y="2597150"/>
          <p14:tracePt t="34767" x="9588500" y="2578100"/>
          <p14:tracePt t="34776" x="9569450" y="2571750"/>
          <p14:tracePt t="34786" x="9544050" y="2559050"/>
          <p14:tracePt t="34795" x="9531350" y="2540000"/>
          <p14:tracePt t="34807" x="9512300" y="2527300"/>
          <p14:tracePt t="34808" x="9499600" y="2520950"/>
          <p14:tracePt t="34817" x="9480550" y="2508250"/>
          <p14:tracePt t="34825" x="9461500" y="2489200"/>
          <p14:tracePt t="34834" x="9442450" y="2476500"/>
          <p14:tracePt t="34842" x="9423400" y="2457450"/>
          <p14:tracePt t="34851" x="9410700" y="2438400"/>
          <p14:tracePt t="34858" x="9391650" y="2419350"/>
          <p14:tracePt t="34869" x="9372600" y="2400300"/>
          <p14:tracePt t="34874" x="9359900" y="2381250"/>
          <p14:tracePt t="34884" x="9340850" y="2368550"/>
          <p14:tracePt t="34892" x="9334500" y="2362200"/>
          <p14:tracePt t="34902" x="9321800" y="2349500"/>
          <p14:tracePt t="34906" x="9309100" y="2330450"/>
          <p14:tracePt t="34916" x="9302750" y="2317750"/>
          <p14:tracePt t="34925" x="9290050" y="2311400"/>
          <p14:tracePt t="34937" x="9283700" y="2298700"/>
          <p14:tracePt t="35309" x="9290050" y="2311400"/>
          <p14:tracePt t="35318" x="9309100" y="2349500"/>
          <p14:tracePt t="35326" x="9321800" y="2368550"/>
          <p14:tracePt t="35336" x="9340850" y="2387600"/>
          <p14:tracePt t="35347" x="9353550" y="2406650"/>
          <p14:tracePt t="35356" x="9372600" y="2438400"/>
          <p14:tracePt t="35365" x="9391650" y="2457450"/>
          <p14:tracePt t="35366" x="9404350" y="2489200"/>
          <p14:tracePt t="35376" x="9423400" y="2508250"/>
          <p14:tracePt t="35386" x="9423400" y="2520950"/>
          <p14:tracePt t="35393" x="9429750" y="2520950"/>
          <p14:tracePt t="35407" x="9429750" y="2527300"/>
          <p14:tracePt t="35408" x="9442450" y="2540000"/>
          <p14:tracePt t="35424" x="9442450" y="2546350"/>
          <p14:tracePt t="35432" x="9448800" y="2559050"/>
          <p14:tracePt t="35442" x="9461500" y="2571750"/>
          <p14:tracePt t="35449" x="9480550" y="2590800"/>
          <p14:tracePt t="35458" x="9493250" y="2597150"/>
          <p14:tracePt t="35467" x="9499600" y="2609850"/>
          <p14:tracePt t="35475" x="9518650" y="2628900"/>
          <p14:tracePt t="35486" x="9518650" y="2641600"/>
          <p14:tracePt t="35492" x="9531350" y="2647950"/>
          <p14:tracePt t="35500" x="9531350" y="2660650"/>
          <p14:tracePt t="35508" x="9544050" y="2667000"/>
          <p14:tracePt t="35517" x="9550400" y="2686050"/>
          <p14:tracePt t="35520" x="9569450" y="2698750"/>
          <p14:tracePt t="35537" x="9601200" y="2736850"/>
          <p14:tracePt t="35548" x="9620250" y="2762250"/>
          <p14:tracePt t="35556" x="9639300" y="2781300"/>
          <p14:tracePt t="35566" x="9664700" y="2787650"/>
          <p14:tracePt t="35567" x="9683750" y="2806700"/>
          <p14:tracePt t="35576" x="9709150" y="2832100"/>
          <p14:tracePt t="35585" x="9753600" y="2851150"/>
          <p14:tracePt t="35593" x="9791700" y="2876550"/>
          <p14:tracePt t="35602" x="9842500" y="2908300"/>
          <p14:tracePt t="35610" x="9893300" y="2927350"/>
          <p14:tracePt t="35621" x="9944100" y="2946400"/>
          <p14:tracePt t="35627" x="9988550" y="2971800"/>
          <p14:tracePt t="35638" x="10033000" y="2978150"/>
          <p14:tracePt t="35647" x="10071100" y="2978150"/>
          <p14:tracePt t="35648" x="10121900" y="2990850"/>
          <p14:tracePt t="35659" x="10172700" y="2990850"/>
          <p14:tracePt t="35666" x="10223500" y="2990850"/>
          <p14:tracePt t="35675" x="10293350" y="2997200"/>
          <p14:tracePt t="35683" x="10344150" y="3009900"/>
          <p14:tracePt t="35692" x="10401300" y="3009900"/>
          <p14:tracePt t="35699" x="10464800" y="3016250"/>
          <p14:tracePt t="35710" x="10521950" y="3016250"/>
          <p14:tracePt t="35712" x="10572750" y="3041650"/>
          <p14:tracePt t="35722" x="10629900" y="3048000"/>
          <p14:tracePt t="35733" x="10674350" y="3060700"/>
          <p14:tracePt t="35741" x="10712450" y="3067050"/>
          <p14:tracePt t="35754" x="10750550" y="3079750"/>
          <p14:tracePt t="35756" x="10788650" y="3079750"/>
          <p14:tracePt t="35765" x="10820400" y="3086100"/>
          <p14:tracePt t="35773" x="10852150" y="3086100"/>
          <p14:tracePt t="35779" x="10890250" y="3098800"/>
          <p14:tracePt t="35789" x="10922000" y="3098800"/>
          <p14:tracePt t="35798" x="10953750" y="3098800"/>
          <p14:tracePt t="35800" x="10991850" y="3098800"/>
          <p14:tracePt t="35809" x="11029950" y="3098800"/>
          <p14:tracePt t="35816" x="11061700" y="3098800"/>
          <p14:tracePt t="35826" x="11099800" y="3098800"/>
          <p14:tracePt t="35833" x="11131550" y="3098800"/>
          <p14:tracePt t="35842" x="11169650" y="3098800"/>
          <p14:tracePt t="35850" x="11201400" y="3098800"/>
          <p14:tracePt t="35859" x="11239500" y="3086100"/>
          <p14:tracePt t="35867" x="11283950" y="3086100"/>
          <p14:tracePt t="35875" x="11303000" y="3079750"/>
          <p14:tracePt t="35883" x="11322050" y="3079750"/>
          <p14:tracePt t="35892" x="11353800" y="3067050"/>
          <p14:tracePt t="35900" x="11360150" y="3060700"/>
          <p14:tracePt t="35911" x="11391900" y="3048000"/>
          <p14:tracePt t="35913" x="11404600" y="3041650"/>
          <p14:tracePt t="35922" x="11410950" y="3041650"/>
          <p14:tracePt t="35935" x="11410950" y="3028950"/>
          <p14:tracePt t="35941" x="11423650" y="3016250"/>
          <p14:tracePt t="35941" x="11430000" y="3009900"/>
          <p14:tracePt t="35950" x="11442700" y="2990850"/>
          <p14:tracePt t="35958" x="11449050" y="2990850"/>
          <p14:tracePt t="35970" x="11461750" y="2971800"/>
          <p14:tracePt t="35979" x="11461750" y="2959100"/>
          <p14:tracePt t="35986" x="11474450" y="2946400"/>
          <p14:tracePt t="36002" x="11474450" y="2940050"/>
          <p14:tracePt t="36010" x="11474450" y="2927350"/>
          <p14:tracePt t="36017" x="11474450" y="2921000"/>
          <p14:tracePt t="36025" x="11474450" y="2908300"/>
          <p14:tracePt t="36040" x="11474450" y="2901950"/>
          <p14:tracePt t="36048" x="11474450" y="2889250"/>
          <p14:tracePt t="36058" x="11461750" y="2889250"/>
          <p14:tracePt t="36065" x="11449050" y="2876550"/>
          <p14:tracePt t="36075" x="11449050" y="2870200"/>
          <p14:tracePt t="36082" x="11430000" y="2851150"/>
          <p14:tracePt t="36089" x="11423650" y="2832100"/>
          <p14:tracePt t="36099" x="11404600" y="2800350"/>
          <p14:tracePt t="36107" x="11379200" y="2781300"/>
          <p14:tracePt t="36121" x="11334750" y="2730500"/>
          <p14:tracePt t="36130" x="11322050" y="2711450"/>
          <p14:tracePt t="36139" x="11303000" y="2698750"/>
          <p14:tracePt t="36152" x="11290300" y="2686050"/>
          <p14:tracePt t="36155" x="11271250" y="2667000"/>
          <p14:tracePt t="36164" x="11264900" y="2667000"/>
          <p14:tracePt t="36172" x="11264900" y="2660650"/>
          <p14:tracePt t="36188" x="11252200" y="2647950"/>
          <p14:tracePt t="36197" x="11239500" y="2641600"/>
          <p14:tracePt t="36206" x="11233150" y="2641600"/>
          <p14:tracePt t="36215" x="11220450" y="2628900"/>
          <p14:tracePt t="36216" x="11201400" y="2609850"/>
          <p14:tracePt t="36226" x="11182350" y="2597150"/>
          <p14:tracePt t="36234" x="11144250" y="2571750"/>
          <p14:tracePt t="36243" x="11112500" y="2546350"/>
          <p14:tracePt t="36253" x="11061700" y="2520950"/>
          <p14:tracePt t="36257" x="11010900" y="2489200"/>
          <p14:tracePt t="36266" x="10972800" y="2457450"/>
          <p14:tracePt t="36274" x="10934700" y="2438400"/>
          <p14:tracePt t="36284" x="10890250" y="2419350"/>
          <p14:tracePt t="36291" x="10864850" y="2406650"/>
          <p14:tracePt t="36301" x="10833100" y="2400300"/>
          <p14:tracePt t="36304" x="10820400" y="2387600"/>
          <p14:tracePt t="36315" x="10801350" y="2381250"/>
          <p14:tracePt t="36322" x="10788650" y="2368550"/>
          <p14:tracePt t="36332" x="10769600" y="2368550"/>
          <p14:tracePt t="36344" x="10750550" y="2362200"/>
          <p14:tracePt t="36346" x="10731500" y="2349500"/>
          <p14:tracePt t="36355" x="10699750" y="2336800"/>
          <p14:tracePt t="36366" x="10661650" y="2330450"/>
          <p14:tracePt t="36367" x="10610850" y="2311400"/>
          <p14:tracePt t="36375" x="10560050" y="2298700"/>
          <p14:tracePt t="36385" x="10521950" y="2292350"/>
          <p14:tracePt t="36392" x="10483850" y="2279650"/>
          <p14:tracePt t="36403" x="10433050" y="2266950"/>
          <p14:tracePt t="36410" x="10388600" y="2260600"/>
          <p14:tracePt t="36420" x="10363200" y="2247900"/>
          <p14:tracePt t="36428" x="10331450" y="2241550"/>
          <p14:tracePt t="36438" x="10312400" y="2241550"/>
          <p14:tracePt t="36446" x="10280650" y="2228850"/>
          <p14:tracePt t="36448" x="10261600" y="2222500"/>
          <p14:tracePt t="36459" x="10242550" y="2209800"/>
          <p14:tracePt t="36467" x="10229850" y="2209800"/>
          <p14:tracePt t="36475" x="10223500" y="2197100"/>
          <p14:tracePt t="36484" x="10204450" y="2197100"/>
          <p14:tracePt t="36491" x="10191750" y="2197100"/>
          <p14:tracePt t="36499" x="10179050" y="2190750"/>
          <p14:tracePt t="36508" x="10172700" y="2190750"/>
          <p14:tracePt t="36518" x="10160000" y="2190750"/>
          <p14:tracePt t="36526" x="10153650" y="2190750"/>
          <p14:tracePt t="36535" x="10140950" y="2178050"/>
          <p14:tracePt t="36546" x="10134600" y="2178050"/>
          <p14:tracePt t="36559" x="10109200" y="2178050"/>
          <p14:tracePt t="36574" x="10090150" y="2178050"/>
          <p14:tracePt t="36581" x="10083800" y="2178050"/>
          <p14:tracePt t="36592" x="10071100" y="2178050"/>
          <p14:tracePt t="36598" x="10064750" y="2178050"/>
          <p14:tracePt t="36608" x="10039350" y="2178050"/>
          <p14:tracePt t="36616" x="10033000" y="2171700"/>
          <p14:tracePt t="36625" x="10001250" y="2171700"/>
          <p14:tracePt t="36633" x="9982200" y="2171700"/>
          <p14:tracePt t="36642" x="9963150" y="2171700"/>
          <p14:tracePt t="36649" x="9931400" y="2159000"/>
          <p14:tracePt t="36659" x="9918700" y="2159000"/>
          <p14:tracePt t="36667" x="9893300" y="2146300"/>
          <p14:tracePt t="36674" x="9880600" y="2146300"/>
          <p14:tracePt t="36684" x="9861550" y="2139950"/>
          <p14:tracePt t="36691" x="9842500" y="2139950"/>
          <p14:tracePt t="36700" x="9829800" y="2139950"/>
          <p14:tracePt t="36706" x="9804400" y="2127250"/>
          <p14:tracePt t="36713" x="9779000" y="2127250"/>
          <p14:tracePt t="36722" x="9759950" y="2127250"/>
          <p14:tracePt t="36731" x="9721850" y="2127250"/>
          <p14:tracePt t="36739" x="9690100" y="2120900"/>
          <p14:tracePt t="36750" x="9664700" y="2120900"/>
          <p14:tracePt t="36751" x="9632950" y="2120900"/>
          <p14:tracePt t="36759" x="9601200" y="2108200"/>
          <p14:tracePt t="36767" x="9569450" y="2108200"/>
          <p14:tracePt t="36775" x="9550400" y="2101850"/>
          <p14:tracePt t="36784" x="9531350" y="2101850"/>
          <p14:tracePt t="36792" x="9518650" y="2101850"/>
          <p14:tracePt t="36800" x="9512300" y="2101850"/>
          <p14:tracePt t="40857" x="9518650" y="2120900"/>
          <p14:tracePt t="40866" x="9518650" y="2127250"/>
          <p14:tracePt t="40874" x="9512300" y="2127250"/>
          <p14:tracePt t="40889" x="9512300" y="2139950"/>
          <p14:tracePt t="40899" x="9499600" y="2139950"/>
          <p14:tracePt t="40928" x="9512300" y="2139950"/>
          <p14:tracePt t="40955" x="9518650" y="2120900"/>
          <p14:tracePt t="40966" x="9518650" y="2108200"/>
          <p14:tracePt t="40967" x="9518650" y="2101850"/>
          <p14:tracePt t="41245" x="9518650" y="2108200"/>
          <p14:tracePt t="41255" x="9512300" y="2120900"/>
          <p14:tracePt t="41264" x="9493250" y="2139950"/>
          <p14:tracePt t="41275" x="9480550" y="2139950"/>
          <p14:tracePt t="41301" x="9474200" y="2139950"/>
          <p14:tracePt t="41309" x="9461500" y="2146300"/>
          <p14:tracePt t="41318" x="9448800" y="2146300"/>
          <p14:tracePt t="41325" x="9442450" y="2146300"/>
          <p14:tracePt t="41334" x="9429750" y="2146300"/>
          <p14:tracePt t="41343" x="9423400" y="2159000"/>
          <p14:tracePt t="41477" x="9410700" y="2159000"/>
          <p14:tracePt t="41493" x="9404350" y="2159000"/>
          <p14:tracePt t="41501" x="9378950" y="2159000"/>
          <p14:tracePt t="41511" x="9359900" y="2159000"/>
          <p14:tracePt t="41519" x="9334500" y="2159000"/>
          <p14:tracePt t="41526" x="9290050" y="2159000"/>
          <p14:tracePt t="41534" x="9239250" y="2159000"/>
          <p14:tracePt t="41543" x="9182100" y="2159000"/>
          <p14:tracePt t="41551" x="9112250" y="2146300"/>
          <p14:tracePt t="41558" x="9029700" y="2146300"/>
          <p14:tracePt t="41566" x="8934450" y="2139950"/>
          <p14:tracePt t="41575" x="8832850" y="2139950"/>
          <p14:tracePt t="41590" x="8718550" y="2139950"/>
          <p14:tracePt t="41591" x="8604250" y="2139950"/>
          <p14:tracePt t="41598" x="8483600" y="2146300"/>
          <p14:tracePt t="41609" x="8362950" y="2146300"/>
          <p14:tracePt t="41617" x="8229600" y="2159000"/>
          <p14:tracePt t="41624" x="8102600" y="2159000"/>
          <p14:tracePt t="41632" x="7950200" y="2159000"/>
          <p14:tracePt t="41642" x="7823200" y="2159000"/>
          <p14:tracePt t="41649" x="7683500" y="2171700"/>
          <p14:tracePt t="41658" x="7550150" y="2171700"/>
          <p14:tracePt t="41665" x="7423150" y="2178050"/>
          <p14:tracePt t="41673" x="7283450" y="2178050"/>
          <p14:tracePt t="41682" x="7143750" y="2197100"/>
          <p14:tracePt t="41689" x="7010400" y="2197100"/>
          <p14:tracePt t="41699" x="6889750" y="2222500"/>
          <p14:tracePt t="41704" x="6769100" y="2228850"/>
          <p14:tracePt t="41716" x="6642100" y="2247900"/>
          <p14:tracePt t="41723" x="6508750" y="2266950"/>
          <p14:tracePt t="41734" x="6381750" y="2292350"/>
          <p14:tracePt t="41741" x="6248400" y="2317750"/>
          <p14:tracePt t="41743" x="6108700" y="2362200"/>
          <p14:tracePt t="41754" x="5969000" y="2400300"/>
          <p14:tracePt t="41762" x="5842000" y="2432050"/>
          <p14:tracePt t="41772" x="5721350" y="2470150"/>
          <p14:tracePt t="41781" x="5588000" y="2508250"/>
          <p14:tracePt t="41783" x="5480050" y="2546350"/>
          <p14:tracePt t="41791" x="5353050" y="2590800"/>
          <p14:tracePt t="41801" x="5238750" y="2641600"/>
          <p14:tracePt t="41809" x="5118100" y="2679700"/>
          <p14:tracePt t="41820" x="5010150" y="2717800"/>
          <p14:tracePt t="41827" x="4908550" y="2762250"/>
          <p14:tracePt t="41838" x="4813300" y="2800350"/>
          <p14:tracePt t="41847" x="4711700" y="2851150"/>
          <p14:tracePt t="41848" x="4610100" y="2889250"/>
          <p14:tracePt t="41859" x="4521200" y="2940050"/>
          <p14:tracePt t="41867" x="4400550" y="2990850"/>
          <p14:tracePt t="41875" x="4279900" y="3041650"/>
          <p14:tracePt t="41886" x="4171950" y="3098800"/>
          <p14:tracePt t="41890" x="4057650" y="3168650"/>
          <p14:tracePt t="41899" x="3949700" y="3232150"/>
          <p14:tracePt t="41901" x="3841750" y="3302000"/>
          <p14:tracePt t="41913" x="3752850" y="3359150"/>
          <p14:tracePt t="41926" x="3657600" y="3416300"/>
          <p14:tracePt t="41926" x="3568700" y="3467100"/>
          <p14:tracePt t="41936" x="3498850" y="3517900"/>
          <p14:tracePt t="41945" x="3429000" y="3568700"/>
          <p14:tracePt t="41956" x="3359150" y="3625850"/>
          <p14:tracePt t="41957" x="3302000" y="3676650"/>
          <p14:tracePt t="41966" x="3238500" y="3727450"/>
          <p14:tracePt t="41976" x="3162300" y="3790950"/>
          <p14:tracePt t="41984" x="3092450" y="3841750"/>
          <p14:tracePt t="41992" x="3009900" y="3898900"/>
          <p14:tracePt t="42001" x="2940050" y="3956050"/>
          <p14:tracePt t="42012" x="2882900" y="4006850"/>
          <p14:tracePt t="42024" x="2819400" y="4051300"/>
          <p14:tracePt t="42025" x="2762250" y="4108450"/>
          <p14:tracePt t="42033" x="2717800" y="4159250"/>
          <p14:tracePt t="42042" x="2679700" y="4216400"/>
          <p14:tracePt t="42051" x="2641600" y="4260850"/>
          <p14:tracePt t="42059" x="2609850" y="4298950"/>
          <p14:tracePt t="42068" x="2603500" y="4330700"/>
          <p14:tracePt t="42077" x="2578100" y="4356100"/>
          <p14:tracePt t="42086" x="2578100" y="4387850"/>
          <p14:tracePt t="42090" x="2571750" y="4419600"/>
          <p14:tracePt t="42100" x="2571750" y="4438650"/>
          <p14:tracePt t="42112" x="2603500" y="4457700"/>
          <p14:tracePt t="42365" x="2578100" y="4457700"/>
          <p14:tracePt t="42375" x="2552700" y="4451350"/>
          <p14:tracePt t="42382" x="2501900" y="4425950"/>
          <p14:tracePt t="42391" x="2470150" y="4419600"/>
          <p14:tracePt t="42401" x="2457450" y="4419600"/>
          <p14:tracePt t="42408" x="2451100" y="4419600"/>
          <p14:tracePt t="42415" x="2438400" y="4419600"/>
          <p14:tracePt t="42425" x="2438400" y="4425950"/>
          <p14:tracePt t="42433" x="2419350" y="4425950"/>
          <p14:tracePt t="42442" x="2413000" y="4438650"/>
          <p14:tracePt t="42459" x="2400300" y="4451350"/>
          <p14:tracePt t="42468" x="2387600" y="4451350"/>
          <p14:tracePt t="42473" x="2381250" y="4457700"/>
          <p14:tracePt t="42482" x="2362200" y="4457700"/>
          <p14:tracePt t="42491" x="2349500" y="4470400"/>
          <p14:tracePt t="42499" x="2317750" y="4476750"/>
          <p14:tracePt t="42506" x="2298700" y="4489450"/>
          <p14:tracePt t="42518" x="2279650" y="4508500"/>
          <p14:tracePt t="42520" x="2241550" y="4521200"/>
          <p14:tracePt t="42537" x="2178050" y="4559300"/>
          <p14:tracePt t="42547" x="2152650" y="4565650"/>
          <p14:tracePt t="42555" x="2120900" y="4591050"/>
          <p14:tracePt t="42563" x="2089150" y="4610100"/>
          <p14:tracePt t="42572" x="2070100" y="4616450"/>
          <p14:tracePt t="42584" x="2038350" y="4629150"/>
          <p14:tracePt t="42585" x="2019300" y="4635500"/>
          <p14:tracePt t="42594" x="2000250" y="4648200"/>
          <p14:tracePt t="42607" x="1968500" y="4660900"/>
          <p14:tracePt t="42608" x="1949450" y="4667250"/>
          <p14:tracePt t="42617" x="1911350" y="4679950"/>
          <p14:tracePt t="42624" x="1879600" y="4686300"/>
          <p14:tracePt t="42633" x="1841500" y="4711700"/>
          <p14:tracePt t="42642" x="1803400" y="4718050"/>
          <p14:tracePt t="42655" x="1758950" y="4737100"/>
          <p14:tracePt t="42668" x="1720850" y="4756150"/>
          <p14:tracePt t="42674" x="1682750" y="4787900"/>
          <p14:tracePt t="42675" x="1638300" y="4819650"/>
          <p14:tracePt t="42677" x="1587500" y="4857750"/>
          <p14:tracePt t="42689" x="1543050" y="4889500"/>
          <p14:tracePt t="42698" x="1492250" y="4921250"/>
          <p14:tracePt t="42707" x="1441450" y="4946650"/>
          <p14:tracePt t="42716" x="1403350" y="4965700"/>
          <p14:tracePt t="42723" x="1358900" y="4997450"/>
          <p14:tracePt t="42739" x="1282700" y="5035550"/>
          <p14:tracePt t="42747" x="1250950" y="5060950"/>
          <p14:tracePt t="42756" x="1219200" y="5080000"/>
          <p14:tracePt t="42765" x="1200150" y="5105400"/>
          <p14:tracePt t="42772" x="1181100" y="5118100"/>
          <p14:tracePt t="42783" x="1162050" y="5137150"/>
          <p14:tracePt t="42784" x="1149350" y="5156200"/>
          <p14:tracePt t="42793" x="1149350" y="5181600"/>
          <p14:tracePt t="42802" x="1143000" y="5187950"/>
          <p14:tracePt t="42809" x="1130300" y="5207000"/>
          <p14:tracePt t="42820" x="1117600" y="5226050"/>
          <p14:tracePt t="42827" x="1117600" y="5238750"/>
          <p14:tracePt t="42840" x="1098550" y="5270500"/>
          <p14:tracePt t="42848" x="1098550" y="5295900"/>
          <p14:tracePt t="42857" x="1092200" y="5308600"/>
          <p14:tracePt t="42866" x="1079500" y="5340350"/>
          <p14:tracePt t="42874" x="1073150" y="5365750"/>
          <p14:tracePt t="42883" x="1060450" y="5397500"/>
          <p14:tracePt t="42887" x="1047750" y="5429250"/>
          <p14:tracePt t="42897" x="1041400" y="5461000"/>
          <p14:tracePt t="42906" x="1022350" y="5486400"/>
          <p14:tracePt t="42916" x="1009650" y="5530850"/>
          <p14:tracePt t="42918" x="990600" y="5556250"/>
          <p14:tracePt t="42930" x="977900" y="5588000"/>
          <p14:tracePt t="42941" x="977900" y="5607050"/>
          <p14:tracePt t="42942" x="971550" y="5626100"/>
          <p14:tracePt t="42950" x="971550" y="5651500"/>
          <p14:tracePt t="42959" x="971550" y="5657850"/>
          <p14:tracePt t="42966" x="971550" y="5676900"/>
          <p14:tracePt t="42976" x="971550" y="5689600"/>
          <p14:tracePt t="42992" x="977900" y="5695950"/>
          <p14:tracePt t="43000" x="977900" y="5708650"/>
          <p14:tracePt t="43009" x="990600" y="5727700"/>
          <p14:tracePt t="43017" x="990600" y="5740400"/>
          <p14:tracePt t="43026" x="1003300" y="5746750"/>
          <p14:tracePt t="43034" x="1003300" y="5765800"/>
          <p14:tracePt t="43043" x="1009650" y="5778500"/>
          <p14:tracePt t="43050" x="1022350" y="5797550"/>
          <p14:tracePt t="43059" x="1028700" y="5810250"/>
          <p14:tracePt t="43069" x="1041400" y="5810250"/>
          <p14:tracePt t="43075" x="1041400" y="5816600"/>
          <p14:tracePt t="43084" x="1060450" y="5829300"/>
          <p14:tracePt t="43091" x="1073150" y="5829300"/>
          <p14:tracePt t="43100" x="1092200" y="5835650"/>
          <p14:tracePt t="43102" x="1111250" y="5848350"/>
          <p14:tracePt t="43113" x="1130300" y="5848350"/>
          <p14:tracePt t="43122" x="1162050" y="5861050"/>
          <p14:tracePt t="43133" x="1200150" y="5861050"/>
          <p14:tracePt t="43134" x="1231900" y="5867400"/>
          <p14:tracePt t="43142" x="1270000" y="5867400"/>
          <p14:tracePt t="43154" x="1308100" y="5867400"/>
          <p14:tracePt t="43162" x="1358900" y="5867400"/>
          <p14:tracePt t="43169" x="1403350" y="5867400"/>
          <p14:tracePt t="43175" x="1428750" y="5861050"/>
          <p14:tracePt t="43185" x="1479550" y="5835650"/>
          <p14:tracePt t="43193" x="1517650" y="5829300"/>
          <p14:tracePt t="43203" x="1568450" y="5797550"/>
          <p14:tracePt t="43209" x="1619250" y="5778500"/>
          <p14:tracePt t="43226" x="1651000" y="5759450"/>
          <p14:tracePt t="43227" x="1670050" y="5740400"/>
          <p14:tracePt t="43238" x="1689100" y="5721350"/>
          <p14:tracePt t="43249" x="1701800" y="5708650"/>
          <p14:tracePt t="43250" x="1701800" y="5695950"/>
          <p14:tracePt t="43257" x="1701800" y="5676900"/>
          <p14:tracePt t="43274" x="1701800" y="5670550"/>
          <p14:tracePt t="43287" x="1701800" y="5638800"/>
          <p14:tracePt t="43294" x="1701800" y="5626100"/>
          <p14:tracePt t="43302" x="1701800" y="5619750"/>
          <p14:tracePt t="43310" x="1701800" y="5588000"/>
          <p14:tracePt t="43318" x="1701800" y="5575300"/>
          <p14:tracePt t="43326" x="1689100" y="5549900"/>
          <p14:tracePt t="43338" x="1689100" y="5530850"/>
          <p14:tracePt t="43348" x="1682750" y="5505450"/>
          <p14:tracePt t="43349" x="1670050" y="5486400"/>
          <p14:tracePt t="43359" x="1670050" y="5467350"/>
          <p14:tracePt t="43368" x="1670050" y="5461000"/>
          <p14:tracePt t="43376" x="1657350" y="5448300"/>
          <p14:tracePt t="43385" x="1657350" y="5435600"/>
          <p14:tracePt t="43392" x="1651000" y="5435600"/>
          <p14:tracePt t="43401" x="1638300" y="5429250"/>
          <p14:tracePt t="43409" x="1631950" y="5416550"/>
          <p14:tracePt t="43421" x="1612900" y="5416550"/>
          <p14:tracePt t="43427" x="1587500" y="5416550"/>
          <p14:tracePt t="43439" x="1568450" y="5410200"/>
          <p14:tracePt t="43449" x="1549400" y="5410200"/>
          <p14:tracePt t="43450" x="1517650" y="5410200"/>
          <p14:tracePt t="43459" x="1492250" y="5410200"/>
          <p14:tracePt t="43466" x="1473200" y="5410200"/>
          <p14:tracePt t="43474" x="1441450" y="5416550"/>
          <p14:tracePt t="43484" x="1422400" y="5416550"/>
          <p14:tracePt t="43490" x="1403350" y="5429250"/>
          <p14:tracePt t="43506" x="1390650" y="5435600"/>
          <p14:tracePt t="43515" x="1371600" y="5448300"/>
          <p14:tracePt t="43517" x="1371600" y="5461000"/>
          <p14:tracePt t="43526" x="1371600" y="5467350"/>
          <p14:tracePt t="43534" x="1371600" y="5480050"/>
          <p14:tracePt t="43542" x="1371600" y="5486400"/>
          <p14:tracePt t="43556" x="1371600" y="5499100"/>
          <p14:tracePt t="43557" x="1377950" y="5518150"/>
          <p14:tracePt t="43566" x="1390650" y="5530850"/>
          <p14:tracePt t="43581" x="1390650" y="5537200"/>
          <p14:tracePt t="43591" x="1403350" y="5537200"/>
          <p14:tracePt t="43598" x="1403350" y="5549900"/>
          <p14:tracePt t="43621" x="1409700" y="5549900"/>
          <p14:tracePt t="43629" x="1422400" y="5556250"/>
          <p14:tracePt t="43645" x="1441450" y="5575300"/>
          <p14:tracePt t="43656" x="1473200" y="5588000"/>
          <p14:tracePt t="43665" x="1492250" y="5600700"/>
          <p14:tracePt t="43675" x="1498600" y="5607050"/>
          <p14:tracePt t="43683" x="1511300" y="5619750"/>
          <p14:tracePt t="43690" x="1517650" y="5619750"/>
          <p14:tracePt t="43700" x="1530350" y="5626100"/>
          <p14:tracePt t="43704" x="1543050" y="5626100"/>
          <p14:tracePt t="43713" x="1549400" y="5626100"/>
          <p14:tracePt t="43723" x="1562100" y="5638800"/>
          <p14:tracePt t="43725" x="1568450" y="5651500"/>
          <p14:tracePt t="43734" x="1600200" y="5651500"/>
          <p14:tracePt t="43750" x="1638300" y="5676900"/>
          <p14:tracePt t="43759" x="1670050" y="5689600"/>
          <p14:tracePt t="43768" x="1708150" y="5695950"/>
          <p14:tracePt t="43775" x="1752600" y="5721350"/>
          <p14:tracePt t="43785" x="1803400" y="5727700"/>
          <p14:tracePt t="43794" x="1847850" y="5746750"/>
          <p14:tracePt t="43803" x="1898650" y="5765800"/>
          <p14:tracePt t="43810" x="1949450" y="5778500"/>
          <p14:tracePt t="43821" x="1987550" y="5791200"/>
          <p14:tracePt t="43832" x="2019300" y="5797550"/>
          <p14:tracePt t="43833" x="2057400" y="5810250"/>
          <p14:tracePt t="43841" x="2089150" y="5816600"/>
          <p14:tracePt t="43851" x="2120900" y="5816600"/>
          <p14:tracePt t="43859" x="2152650" y="5829300"/>
          <p14:tracePt t="43868" x="2178050" y="5829300"/>
          <p14:tracePt t="43874" x="2222500" y="5835650"/>
          <p14:tracePt t="43884" x="2279650" y="5835650"/>
          <p14:tracePt t="43891" x="2317750" y="5848350"/>
          <p14:tracePt t="43900" x="2381250" y="5861050"/>
          <p14:tracePt t="43910" x="2419350" y="5861050"/>
          <p14:tracePt t="43912" x="2470150" y="5861050"/>
          <p14:tracePt t="43923" x="2520950" y="5867400"/>
          <p14:tracePt t="43932" x="2559050" y="5867400"/>
          <p14:tracePt t="43934" x="2609850" y="5867400"/>
          <p14:tracePt t="43942" x="2660650" y="5867400"/>
          <p14:tracePt t="43957" x="2698750" y="5867400"/>
          <p14:tracePt t="43958" x="2743200" y="5867400"/>
          <p14:tracePt t="43965" x="2787650" y="5861050"/>
          <p14:tracePt t="43976" x="2838450" y="5861050"/>
          <p14:tracePt t="43982" x="2870200" y="5861050"/>
          <p14:tracePt t="43992" x="2908300" y="5848350"/>
          <p14:tracePt t="43999" x="2940050" y="5835650"/>
          <p14:tracePt t="44010" x="2971800" y="5816600"/>
          <p14:tracePt t="44018" x="3003550" y="5810250"/>
          <p14:tracePt t="44027" x="3022600" y="5797550"/>
          <p14:tracePt t="44035" x="3041650" y="5791200"/>
          <p14:tracePt t="44043" x="3048000" y="5778500"/>
          <p14:tracePt t="44053" x="3073400" y="5765800"/>
          <p14:tracePt t="44064" x="3079750" y="5759450"/>
          <p14:tracePt t="44065" x="3079750" y="5746750"/>
          <p14:tracePt t="44075" x="3092450" y="5740400"/>
          <p14:tracePt t="44092" x="3098800" y="5727700"/>
          <p14:tracePt t="44107" x="3098800" y="5721350"/>
          <p14:tracePt t="44115" x="3111500" y="5708650"/>
          <p14:tracePt t="44123" x="3111500" y="5695950"/>
          <p14:tracePt t="44134" x="3111500" y="5676900"/>
          <p14:tracePt t="44144" x="3111500" y="5657850"/>
          <p14:tracePt t="44154" x="3098800" y="5651500"/>
          <p14:tracePt t="44162" x="3092450" y="5619750"/>
          <p14:tracePt t="44171" x="3079750" y="5600700"/>
          <p14:tracePt t="44180" x="3073400" y="5575300"/>
          <p14:tracePt t="44189" x="3048000" y="5556250"/>
          <p14:tracePt t="44198" x="3041650" y="5537200"/>
          <p14:tracePt t="44199" x="3028950" y="5530850"/>
          <p14:tracePt t="44210" x="3028950" y="5518150"/>
          <p14:tracePt t="44217" x="3022600" y="5518150"/>
          <p14:tracePt t="44240" x="3009900" y="5505450"/>
          <p14:tracePt t="44247" x="3003550" y="5505450"/>
          <p14:tracePt t="44257" x="2990850" y="5505450"/>
          <p14:tracePt t="44265" x="2978150" y="5499100"/>
          <p14:tracePt t="44276" x="2971800" y="5499100"/>
          <p14:tracePt t="44278" x="2940050" y="5486400"/>
          <p14:tracePt t="44290" x="2927350" y="5480050"/>
          <p14:tracePt t="44298" x="2901950" y="5480050"/>
          <p14:tracePt t="44306" x="2882900" y="5467350"/>
          <p14:tracePt t="44316" x="2851150" y="5467350"/>
          <p14:tracePt t="44322" x="2832100" y="5467350"/>
          <p14:tracePt t="44330" x="2787650" y="5467350"/>
          <p14:tracePt t="44339" x="2768600" y="5467350"/>
          <p14:tracePt t="44348" x="2749550" y="5467350"/>
          <p14:tracePt t="44358" x="2717800" y="5461000"/>
          <p14:tracePt t="44367" x="2698750" y="5461000"/>
          <p14:tracePt t="44368" x="2679700" y="5467350"/>
          <p14:tracePt t="44376" x="2673350" y="5467350"/>
          <p14:tracePt t="44384" x="2660650" y="5467350"/>
          <p14:tracePt t="44392" x="2647950" y="5480050"/>
          <p14:tracePt t="44401" x="2641600" y="5480050"/>
          <p14:tracePt t="44413" x="2628900" y="5486400"/>
          <p14:tracePt t="44424" x="2628900" y="5499100"/>
          <p14:tracePt t="44431" x="2622550" y="5505450"/>
          <p14:tracePt t="44443" x="2609850" y="5530850"/>
          <p14:tracePt t="44451" x="2609850" y="5537200"/>
          <p14:tracePt t="44459" x="2603500" y="5568950"/>
          <p14:tracePt t="44468" x="2603500" y="5575300"/>
          <p14:tracePt t="44476" x="2603500" y="5588000"/>
          <p14:tracePt t="44483" x="2603500" y="5607050"/>
          <p14:tracePt t="44490" x="2603500" y="5619750"/>
          <p14:tracePt t="44504" x="2603500" y="5626100"/>
          <p14:tracePt t="44512" x="2603500" y="5638800"/>
          <p14:tracePt t="44521" x="2609850" y="5638800"/>
          <p14:tracePt t="44535" x="2622550" y="5651500"/>
          <p14:tracePt t="44549" x="2628900" y="5651500"/>
          <p14:tracePt t="44559" x="2641600" y="5651500"/>
          <p14:tracePt t="44566" x="2647950" y="5651500"/>
          <p14:tracePt t="44576" x="2679700" y="5657850"/>
          <p14:tracePt t="44584" x="2698750" y="5657850"/>
          <p14:tracePt t="44592" x="2730500" y="5657850"/>
          <p14:tracePt t="44599" x="2762250" y="5657850"/>
          <p14:tracePt t="44608" x="2787650" y="5657850"/>
          <p14:tracePt t="44616" x="2832100" y="5657850"/>
          <p14:tracePt t="44625" x="2870200" y="5657850"/>
          <p14:tracePt t="44633" x="2901950" y="5657850"/>
          <p14:tracePt t="44642" x="2940050" y="5657850"/>
          <p14:tracePt t="44649" x="2959100" y="5657850"/>
          <p14:tracePt t="44659" x="2978150" y="5657850"/>
          <p14:tracePt t="44666" x="2990850" y="5657850"/>
          <p14:tracePt t="44680" x="3003550" y="5657850"/>
          <p14:tracePt t="44690" x="3009900" y="5657850"/>
          <p14:tracePt t="44698" x="3009900" y="5651500"/>
          <p14:tracePt t="107572" x="3022600" y="5651500"/>
          <p14:tracePt t="107583" x="3041650" y="5638800"/>
          <p14:tracePt t="107593" x="3048000" y="5626100"/>
          <p14:tracePt t="107605" x="3048000" y="5600700"/>
          <p14:tracePt t="107611" x="3048000" y="5568950"/>
          <p14:tracePt t="107612" x="3048000" y="5537200"/>
          <p14:tracePt t="107625" x="3028950" y="5499100"/>
          <p14:tracePt t="107633" x="3022600" y="5480050"/>
          <p14:tracePt t="107642" x="3009900" y="5448300"/>
          <p14:tracePt t="107653" x="3003550" y="5416550"/>
          <p14:tracePt t="107657" x="2990850" y="5410200"/>
          <p14:tracePt t="107665" x="2990850" y="5397500"/>
          <p14:tracePt t="107672" x="2978150" y="5378450"/>
          <p14:tracePt t="107683" x="2978150" y="5365750"/>
          <p14:tracePt t="107686" x="2971800" y="5365750"/>
          <p14:tracePt t="107705" x="2971800" y="5346700"/>
          <p14:tracePt t="107711" x="2971800" y="5340350"/>
          <p14:tracePt t="107718" x="2959100" y="5327650"/>
          <p14:tracePt t="107727" x="2952750" y="5308600"/>
          <p14:tracePt t="107743" x="2940050" y="5289550"/>
          <p14:tracePt t="107745" x="2940050" y="5251450"/>
          <p14:tracePt t="107756" x="2940050" y="5219700"/>
          <p14:tracePt t="107763" x="2952750" y="5187950"/>
          <p14:tracePt t="107772" x="2952750" y="5156200"/>
          <p14:tracePt t="107780" x="2952750" y="5130800"/>
          <p14:tracePt t="107781" x="2959100" y="5086350"/>
          <p14:tracePt t="107792" x="2959100" y="5060950"/>
          <p14:tracePt t="107799" x="2959100" y="5016500"/>
          <p14:tracePt t="107809" x="2971800" y="4965700"/>
          <p14:tracePt t="107817" x="2971800" y="4927600"/>
          <p14:tracePt t="107824" x="2971800" y="4870450"/>
          <p14:tracePt t="107837" x="2990850" y="4756150"/>
          <p14:tracePt t="107846" x="3009900" y="4699000"/>
          <p14:tracePt t="107857" x="3041650" y="4610100"/>
          <p14:tracePt t="107865" x="3060700" y="4508500"/>
          <p14:tracePt t="107871" x="3098800" y="4400550"/>
          <p14:tracePt t="107882" x="3149600" y="4286250"/>
          <p14:tracePt t="107889" x="3213100" y="4159250"/>
          <p14:tracePt t="107900" x="3270250" y="4038600"/>
          <p14:tracePt t="107901" x="3340100" y="3911600"/>
          <p14:tracePt t="107910" x="3409950" y="3771900"/>
          <p14:tracePt t="107923" x="3479800" y="3606800"/>
          <p14:tracePt t="107924" x="3549650" y="3460750"/>
          <p14:tracePt t="107933" x="3613150" y="3321050"/>
          <p14:tracePt t="107942" x="3683000" y="3187700"/>
          <p14:tracePt t="107952" x="3752850" y="3060700"/>
          <p14:tracePt t="107958" x="3829050" y="2940050"/>
          <p14:tracePt t="107968" x="3917950" y="2819400"/>
          <p14:tracePt t="107976" x="4032250" y="2698750"/>
          <p14:tracePt t="107987" x="4140200" y="2597150"/>
          <p14:tracePt t="107999" x="4260850" y="2520950"/>
          <p14:tracePt t="108000" x="4362450" y="2457450"/>
          <p14:tracePt t="108009" x="4470400" y="2406650"/>
          <p14:tracePt t="108020" x="4572000" y="2381250"/>
          <p14:tracePt t="108030" x="4660900" y="2362200"/>
          <p14:tracePt t="108031" x="4749800" y="2362200"/>
          <p14:tracePt t="108040" x="4832350" y="2368550"/>
          <p14:tracePt t="108049" x="4902200" y="2381250"/>
          <p14:tracePt t="108057" x="4940300" y="2400300"/>
          <p14:tracePt t="108252" x="4889500" y="2362200"/>
          <p14:tracePt t="108261" x="4768850" y="2260600"/>
          <p14:tracePt t="108268" x="4641850" y="2190750"/>
          <p14:tracePt t="108275" x="4489450" y="2108200"/>
          <p14:tracePt t="108285" x="4279900" y="2032000"/>
          <p14:tracePt t="108292" x="3917950" y="1936750"/>
          <p14:tracePt t="108300" x="3473450" y="1828800"/>
          <p14:tracePt t="108308" x="2952750" y="1739900"/>
          <p14:tracePt t="108321" x="2317750" y="1631950"/>
          <p14:tracePt t="108327" x="1670050" y="1517650"/>
          <p14:tracePt t="108336" x="1009650" y="1422400"/>
          <p14:tracePt t="108342" x="349250" y="1327150"/>
          <p14:tracePt t="108829" x="88900" y="482600"/>
          <p14:tracePt t="108859" x="88900" y="501650"/>
          <p14:tracePt t="108908" x="101600" y="501650"/>
          <p14:tracePt t="108939" x="158750" y="469900"/>
          <p14:tracePt t="108947" x="171450" y="431800"/>
          <p14:tracePt t="108957" x="171450" y="387350"/>
          <p14:tracePt t="108965" x="152400" y="361950"/>
          <p14:tracePt t="108975" x="101600" y="317500"/>
          <p14:tracePt t="108983" x="19050" y="273050"/>
          <p14:tracePt t="109357" x="88900" y="57150"/>
          <p14:tracePt t="109364" x="152400" y="82550"/>
          <p14:tracePt t="109373" x="171450" y="88900"/>
          <p14:tracePt t="109390" x="177800" y="101600"/>
          <p14:tracePt t="109398" x="190500" y="101600"/>
          <p14:tracePt t="109408" x="209550" y="88900"/>
          <p14:tracePt t="109415" x="273050" y="69850"/>
          <p14:tracePt t="109424" x="361950" y="50800"/>
          <p14:tracePt t="109433" x="488950" y="127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B1268-68CE-8143-B026-517FBB6F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3</a:t>
            </a:fld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D467F8-E262-A84C-A158-4147AC3198E7}"/>
              </a:ext>
            </a:extLst>
          </p:cNvPr>
          <p:cNvSpPr/>
          <p:nvPr/>
        </p:nvSpPr>
        <p:spPr>
          <a:xfrm>
            <a:off x="233268" y="557287"/>
            <a:ext cx="2191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dirty="0" err="1">
                <a:cs typeface="Arial" panose="020B0604020202020204" pitchFamily="34" charset="0"/>
              </a:rPr>
              <a:t>Preparation</a:t>
            </a:r>
            <a:endParaRPr lang="de-DE" sz="3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FB116-8628-3545-AE3B-7CD052030A1E}"/>
              </a:ext>
            </a:extLst>
          </p:cNvPr>
          <p:cNvSpPr/>
          <p:nvPr/>
        </p:nvSpPr>
        <p:spPr>
          <a:xfrm>
            <a:off x="233268" y="110896"/>
            <a:ext cx="137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de-DE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0928-7A23-EE45-7B4C-7DCCED25C2BA}"/>
              </a:ext>
            </a:extLst>
          </p:cNvPr>
          <p:cNvSpPr txBox="1"/>
          <p:nvPr/>
        </p:nvSpPr>
        <p:spPr>
          <a:xfrm>
            <a:off x="233267" y="1366897"/>
            <a:ext cx="116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</a:t>
            </a:r>
            <a:r>
              <a:rPr lang="en-US" sz="2800" dirty="0" err="1"/>
              <a:t>conda</a:t>
            </a:r>
            <a:r>
              <a:rPr lang="en-US" sz="2800" dirty="0"/>
              <a:t> environment: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Python==3.11.0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Packages: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23CAE-CDDB-345F-7D82-B76C0E8241A9}"/>
              </a:ext>
            </a:extLst>
          </p:cNvPr>
          <p:cNvSpPr txBox="1"/>
          <p:nvPr/>
        </p:nvSpPr>
        <p:spPr>
          <a:xfrm>
            <a:off x="4788457" y="295562"/>
            <a:ext cx="987007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ndale Mono" panose="020B0509000000000004" pitchFamily="49" charset="0"/>
              </a:rPr>
              <a:t>av                        10.0.0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bzip2                     1.0.8                h0d85af4_4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ca-certificates           2022.4.26            hecd8cb5_0    anaconda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contourpy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1.0.7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cycler                    0.11.0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ffmpeg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1.4  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ffmpeg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-python             0.2.0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fonttools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4.39.0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freetype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2.12.1               h3f81eb7_1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future                    0.18.3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kiwisolver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1.4.4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lcms2                     2.15                 h2dcdeff_1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lerc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  4.0.0                hb486fe8_0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libcxx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15.0.7               h71dddab_0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libdeflate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1.17                 hac1461d_0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libffi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3.4.2                h0d85af4_5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libjpeg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-turbo             2.1.5.1              hb7f2c08_0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libpng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1.6.39               ha978bb4_0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libsqlite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3.40.0               ha978bb4_0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libtiff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  4.5.0                hd920806_5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libwebp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-base              1.2.4                h775f41a_0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libxcb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1.13              h0d85af4_1004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libzlib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  1.2.13               hfd90126_4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matplotlib                3.7.1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ncurses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  6.3                  h96cf925_1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numpy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    1.24.2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opencv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-python             4.7.0.72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openjpeg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2.5.0                h13ac156_2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openssl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  3.0.8                hfd90126_0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packaging                 23.0 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pillow                    9.4.0           py311hf47c0a6_2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pip                       23.0.1             pyhd8ed1ab_0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pthread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-stubs             0.3                  hdd91f34_1    anaconda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pyparsing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  3.0.9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python                    3.11.0          he7542f4_1_cpython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python-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dateutil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2.8.2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python_abi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3.11                    3_cp311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readline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8.1.2                h3899abd_0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regex                     2022.10.31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setuptools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67.5.1             pyhd8ed1ab_0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six                       1.16.0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subprocess32              3.5.4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tk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    0.1.0                    pypi_0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pypi</a:t>
            </a:r>
            <a:endParaRPr lang="en-US" sz="800" dirty="0">
              <a:effectLst/>
              <a:latin typeface="Andale Mono" panose="020B0509000000000004" pitchFamily="49" charset="0"/>
            </a:endParaRP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tzdata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2022g                h191b570_0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>
                <a:effectLst/>
                <a:latin typeface="Andale Mono" panose="020B0509000000000004" pitchFamily="49" charset="0"/>
              </a:rPr>
              <a:t>wheel                     0.38.4             pyhd8ed1ab_0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xorg-libxau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  1.0.9                h35c211d_0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xorg-libxdmcp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             1.1.3                h35c211d_0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xz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    5.2.6                h775f41a_0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  <a:p>
            <a:r>
              <a:rPr lang="en-US" sz="800" dirty="0" err="1">
                <a:effectLst/>
                <a:latin typeface="Andale Mono" panose="020B0509000000000004" pitchFamily="49" charset="0"/>
              </a:rPr>
              <a:t>zstd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                      1.5.2                hbc0c0cd_6    </a:t>
            </a:r>
            <a:r>
              <a:rPr lang="en-US" sz="800" dirty="0" err="1">
                <a:effectLst/>
                <a:latin typeface="Andale Mono" panose="020B0509000000000004" pitchFamily="49" charset="0"/>
              </a:rPr>
              <a:t>conda</a:t>
            </a:r>
            <a:r>
              <a:rPr lang="en-US" sz="800" dirty="0">
                <a:effectLst/>
                <a:latin typeface="Andale Mono" panose="020B0509000000000004" pitchFamily="49" charset="0"/>
              </a:rPr>
              <a:t>-forge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5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27"/>
    </mc:Choice>
    <mc:Fallback xmlns="">
      <p:transition spd="slow" advTm="110427"/>
    </mc:Fallback>
  </mc:AlternateContent>
  <p:extLst>
    <p:ext uri="{3A86A75C-4F4B-4683-9AE1-C65F6400EC91}">
      <p14:laserTraceLst xmlns:p14="http://schemas.microsoft.com/office/powerpoint/2010/main">
        <p14:tracePtLst>
          <p14:tracePt t="17647" x="8134350" y="12700"/>
          <p14:tracePt t="17658" x="8102600" y="82550"/>
          <p14:tracePt t="17665" x="8070850" y="152400"/>
          <p14:tracePt t="17673" x="8039100" y="209550"/>
          <p14:tracePt t="17681" x="8001000" y="273050"/>
          <p14:tracePt t="17691" x="7962900" y="330200"/>
          <p14:tracePt t="17699" x="7931150" y="381000"/>
          <p14:tracePt t="17704" x="7880350" y="450850"/>
          <p14:tracePt t="17713" x="7842250" y="501650"/>
          <p14:tracePt t="17721" x="7791450" y="552450"/>
          <p14:tracePt t="17728" x="7734300" y="622300"/>
          <p14:tracePt t="17739" x="7670800" y="679450"/>
          <p14:tracePt t="17749" x="7600950" y="742950"/>
          <p14:tracePt t="17751" x="7518400" y="800100"/>
          <p14:tracePt t="17759" x="7442200" y="857250"/>
          <p14:tracePt t="17770" x="7359650" y="920750"/>
          <p14:tracePt t="17776" x="7283450" y="990600"/>
          <p14:tracePt t="17786" x="7219950" y="1060450"/>
          <p14:tracePt t="17793" x="7150100" y="1111250"/>
          <p14:tracePt t="17803" x="7080250" y="1168400"/>
          <p14:tracePt t="17810" x="7023100" y="1231900"/>
          <p14:tracePt t="17822" x="6959600" y="1282700"/>
          <p14:tracePt t="17830" x="6889750" y="1327150"/>
          <p14:tracePt t="17833" x="6819900" y="1390650"/>
          <p14:tracePt t="17842" x="6762750" y="1441450"/>
          <p14:tracePt t="17852" x="6699250" y="1479550"/>
          <p14:tracePt t="17858" x="6642100" y="1530350"/>
          <p14:tracePt t="17866" x="6591300" y="1568450"/>
          <p14:tracePt t="17878" x="6553200" y="1606550"/>
          <p14:tracePt t="17879" x="6502400" y="1651000"/>
          <p14:tracePt t="17892" x="6457950" y="1689100"/>
          <p14:tracePt t="17899" x="6432550" y="1727200"/>
          <p14:tracePt t="17907" x="6400800" y="1758950"/>
          <p14:tracePt t="17917" x="6381750" y="1790700"/>
          <p14:tracePt t="17924" x="6362700" y="1809750"/>
          <p14:tracePt t="17934" x="6330950" y="1847850"/>
          <p14:tracePt t="17937" x="6311900" y="1879600"/>
          <p14:tracePt t="17954" x="6261100" y="1968500"/>
          <p14:tracePt t="17964" x="6248400" y="2038350"/>
          <p14:tracePt t="17972" x="6229350" y="2101850"/>
          <p14:tracePt t="17982" x="6210300" y="2146300"/>
          <p14:tracePt t="17983" x="6191250" y="2209800"/>
          <p14:tracePt t="17992" x="6172200" y="2279650"/>
          <p14:tracePt t="18002" x="6153150" y="2336800"/>
          <p14:tracePt t="18009" x="6121400" y="2381250"/>
          <p14:tracePt t="18019" x="6089650" y="2419350"/>
          <p14:tracePt t="18027" x="6070600" y="2470150"/>
          <p14:tracePt t="18039" x="6051550" y="2508250"/>
          <p14:tracePt t="18049" x="6019800" y="2546350"/>
          <p14:tracePt t="18050" x="6000750" y="2578100"/>
          <p14:tracePt t="18059" x="5981700" y="2616200"/>
          <p14:tracePt t="18069" x="5969000" y="2647950"/>
          <p14:tracePt t="18076" x="5949950" y="2679700"/>
          <p14:tracePt t="18087" x="5930900" y="2711450"/>
          <p14:tracePt t="18098" x="5918200" y="2736850"/>
          <p14:tracePt t="18099" x="5911850" y="2781300"/>
          <p14:tracePt t="18107" x="5911850" y="2819400"/>
          <p14:tracePt t="18115" x="5899150" y="2851150"/>
          <p14:tracePt t="18123" x="5892800" y="2889250"/>
          <p14:tracePt t="18133" x="5880100" y="2921000"/>
          <p14:tracePt t="18142" x="5861050" y="2946400"/>
          <p14:tracePt t="18144" x="5842000" y="2978150"/>
          <p14:tracePt t="18153" x="5829300" y="3016250"/>
          <p14:tracePt t="18162" x="5810250" y="3067050"/>
          <p14:tracePt t="18173" x="5791200" y="3098800"/>
          <p14:tracePt t="18175" x="5778500" y="3136900"/>
          <p14:tracePt t="18185" x="5772150" y="3168650"/>
          <p14:tracePt t="18192" x="5772150" y="3181350"/>
          <p14:tracePt t="18200" x="5759450" y="3200400"/>
          <p14:tracePt t="18208" x="5759450" y="3206750"/>
          <p14:tracePt t="18230" x="5772150" y="3219450"/>
          <p14:tracePt t="18241" x="5778500" y="3219450"/>
          <p14:tracePt t="18258" x="5791200" y="3232150"/>
          <p14:tracePt t="18267" x="5810250" y="3232150"/>
          <p14:tracePt t="18275" x="5822950" y="3238500"/>
          <p14:tracePt t="18287" x="5829300" y="3238500"/>
          <p14:tracePt t="18298" x="5842000" y="3251200"/>
          <p14:tracePt t="18308" x="5848350" y="3251200"/>
          <p14:tracePt t="18322" x="5861050" y="3251200"/>
          <p14:tracePt t="18330" x="5892800" y="3257550"/>
          <p14:tracePt t="18339" x="5918200" y="3270250"/>
          <p14:tracePt t="18348" x="5962650" y="3270250"/>
          <p14:tracePt t="18355" x="6000750" y="3289300"/>
          <p14:tracePt t="18365" x="6051550" y="3289300"/>
          <p14:tracePt t="18373" x="6083300" y="3302000"/>
          <p14:tracePt t="18383" x="6108700" y="3302000"/>
          <p14:tracePt t="18384" x="6134100" y="3302000"/>
          <p14:tracePt t="18392" x="6153150" y="3302000"/>
          <p14:tracePt t="18400" x="6172200" y="3302000"/>
          <p14:tracePt t="18410" x="6178550" y="3289300"/>
          <p14:tracePt t="18426" x="6191250" y="3276600"/>
          <p14:tracePt t="18442" x="6191250" y="3270250"/>
          <p14:tracePt t="18450" x="6203950" y="3251200"/>
          <p14:tracePt t="18459" x="6203950" y="3232150"/>
          <p14:tracePt t="18466" x="6203950" y="3206750"/>
          <p14:tracePt t="18475" x="6210300" y="3200400"/>
          <p14:tracePt t="18486" x="6223000" y="3181350"/>
          <p14:tracePt t="18499" x="6223000" y="3155950"/>
          <p14:tracePt t="18500" x="6242050" y="3130550"/>
          <p14:tracePt t="18507" x="6242050" y="3111500"/>
          <p14:tracePt t="18516" x="6242050" y="3098800"/>
          <p14:tracePt t="18524" x="6242050" y="3086100"/>
          <p14:tracePt t="18537" x="6242050" y="3060700"/>
          <p14:tracePt t="18545" x="6229350" y="3060700"/>
          <p14:tracePt t="18551" x="6223000" y="3041650"/>
          <p14:tracePt t="18558" x="6210300" y="3041650"/>
          <p14:tracePt t="18567" x="6191250" y="3016250"/>
          <p14:tracePt t="18575" x="6172200" y="3009900"/>
          <p14:tracePt t="18585" x="6140450" y="2990850"/>
          <p14:tracePt t="18593" x="6108700" y="2978150"/>
          <p14:tracePt t="18602" x="6070600" y="2959100"/>
          <p14:tracePt t="18610" x="6038850" y="2959100"/>
          <p14:tracePt t="18619" x="6019800" y="2946400"/>
          <p14:tracePt t="18626" x="6000750" y="2946400"/>
          <p14:tracePt t="18635" x="5988050" y="2946400"/>
          <p14:tracePt t="18643" x="5969000" y="2946400"/>
          <p14:tracePt t="18650" x="5962650" y="2946400"/>
          <p14:tracePt t="18658" x="5943600" y="2946400"/>
          <p14:tracePt t="18674" x="5930900" y="2946400"/>
          <p14:tracePt t="18675" x="5918200" y="2946400"/>
          <p14:tracePt t="18682" x="5899150" y="2959100"/>
          <p14:tracePt t="18690" x="5892800" y="2959100"/>
          <p14:tracePt t="18699" x="5880100" y="2978150"/>
          <p14:tracePt t="18709" x="5848350" y="2990850"/>
          <p14:tracePt t="18718" x="5829300" y="3016250"/>
          <p14:tracePt t="18723" x="5803900" y="3048000"/>
          <p14:tracePt t="18733" x="5778500" y="3067050"/>
          <p14:tracePt t="18740" x="5759450" y="3098800"/>
          <p14:tracePt t="18752" x="5753100" y="3117850"/>
          <p14:tracePt t="18755" x="5734050" y="3136900"/>
          <p14:tracePt t="18765" x="5721350" y="3149600"/>
          <p14:tracePt t="18771" x="5721350" y="3155950"/>
          <p14:tracePt t="18780" x="5721350" y="3168650"/>
          <p14:tracePt t="18789" x="5708650" y="3168650"/>
          <p14:tracePt t="18797" x="5708650" y="3181350"/>
          <p14:tracePt t="18799" x="5708650" y="3187700"/>
          <p14:tracePt t="18814" x="5708650" y="3200400"/>
          <p14:tracePt t="18824" x="5721350" y="3219450"/>
          <p14:tracePt t="18832" x="5721350" y="3238500"/>
          <p14:tracePt t="18846" x="5734050" y="3257550"/>
          <p14:tracePt t="18857" x="5740400" y="3276600"/>
          <p14:tracePt t="18865" x="5753100" y="3289300"/>
          <p14:tracePt t="18876" x="5753100" y="3308350"/>
          <p14:tracePt t="18884" x="5759450" y="3321050"/>
          <p14:tracePt t="18893" x="5759450" y="3327400"/>
          <p14:tracePt t="18902" x="5772150" y="3340100"/>
          <p14:tracePt t="18907" x="5778500" y="3359150"/>
          <p14:tracePt t="18916" x="5791200" y="3378200"/>
          <p14:tracePt t="18924" x="5810250" y="3397250"/>
          <p14:tracePt t="18935" x="5822950" y="3416300"/>
          <p14:tracePt t="18939" x="5829300" y="3441700"/>
          <p14:tracePt t="18949" x="5842000" y="3460750"/>
          <p14:tracePt t="18957" x="5861050" y="3467100"/>
          <p14:tracePt t="18969" x="5892800" y="3479800"/>
          <p14:tracePt t="18971" x="5911850" y="3498850"/>
          <p14:tracePt t="18982" x="5943600" y="3511550"/>
          <p14:tracePt t="18983" x="5969000" y="3517900"/>
          <p14:tracePt t="18992" x="5988050" y="3530600"/>
          <p14:tracePt t="19002" x="6013450" y="3530600"/>
          <p14:tracePt t="19010" x="6038850" y="3536950"/>
          <p14:tracePt t="19019" x="6051550" y="3536950"/>
          <p14:tracePt t="19027" x="6070600" y="3536950"/>
          <p14:tracePt t="19036" x="6089650" y="3536950"/>
          <p14:tracePt t="19044" x="6102350" y="3536950"/>
          <p14:tracePt t="19053" x="6108700" y="3536950"/>
          <p14:tracePt t="19060" x="6140450" y="3536950"/>
          <p14:tracePt t="19068" x="6153150" y="3530600"/>
          <p14:tracePt t="19080" x="6159500" y="3530600"/>
          <p14:tracePt t="19081" x="6172200" y="3517900"/>
          <p14:tracePt t="19095" x="6178550" y="3511550"/>
          <p14:tracePt t="19110" x="6203950" y="3486150"/>
          <p14:tracePt t="19118" x="6210300" y="3467100"/>
          <p14:tracePt t="19128" x="6229350" y="3460750"/>
          <p14:tracePt t="19140" x="6248400" y="3448050"/>
          <p14:tracePt t="19148" x="6273800" y="3429000"/>
          <p14:tracePt t="19156" x="6292850" y="3416300"/>
          <p14:tracePt t="19165" x="6299200" y="3409950"/>
          <p14:tracePt t="19167" x="6311900" y="3397250"/>
          <p14:tracePt t="19175" x="6318250" y="3397250"/>
          <p14:tracePt t="19183" x="6318250" y="3390900"/>
          <p14:tracePt t="19198" x="6330950" y="3378200"/>
          <p14:tracePt t="19209" x="6330950" y="3371850"/>
          <p14:tracePt t="19217" x="6330950" y="3359150"/>
          <p14:tracePt t="19225" x="6330950" y="3346450"/>
          <p14:tracePt t="19233" x="6343650" y="3340100"/>
          <p14:tracePt t="19242" x="6343650" y="3327400"/>
          <p14:tracePt t="19250" x="6343650" y="3308350"/>
          <p14:tracePt t="19259" x="6343650" y="3302000"/>
          <p14:tracePt t="19274" x="6343650" y="3289300"/>
          <p14:tracePt t="19281" x="6350000" y="3276600"/>
          <p14:tracePt t="19299" x="6350000" y="3270250"/>
          <p14:tracePt t="19305" x="6350000" y="3257550"/>
          <p14:tracePt t="19324" x="6350000" y="3251200"/>
          <p14:tracePt t="19331" x="6343650" y="3251200"/>
          <p14:tracePt t="19340" x="6343650" y="3238500"/>
          <p14:tracePt t="19356" x="6343650" y="3232150"/>
          <p14:tracePt t="19365" x="6343650" y="3219450"/>
          <p14:tracePt t="19373" x="6330950" y="3219450"/>
          <p14:tracePt t="19381" x="6330950" y="3206750"/>
          <p14:tracePt t="19390" x="6330950" y="3200400"/>
          <p14:tracePt t="19392" x="6318250" y="3200400"/>
          <p14:tracePt t="19400" x="6318250" y="3187700"/>
          <p14:tracePt t="19410" x="6318250" y="3181350"/>
          <p14:tracePt t="19425" x="6311900" y="3168650"/>
          <p14:tracePt t="19441" x="6299200" y="3155950"/>
          <p14:tracePt t="19456" x="6299200" y="3149600"/>
          <p14:tracePt t="19465" x="6292850" y="3136900"/>
          <p14:tracePt t="19477" x="6280150" y="3130550"/>
          <p14:tracePt t="19490" x="6280150" y="3117850"/>
          <p14:tracePt t="19506" x="6273800" y="3117850"/>
          <p14:tracePt t="19670" x="6273800" y="3111500"/>
          <p14:tracePt t="19677" x="6280150" y="3111500"/>
          <p14:tracePt t="19689" x="6299200" y="3086100"/>
          <p14:tracePt t="19698" x="6343650" y="3067050"/>
          <p14:tracePt t="19707" x="6381750" y="3048000"/>
          <p14:tracePt t="19716" x="6413500" y="3028950"/>
          <p14:tracePt t="19723" x="6419850" y="3016250"/>
          <p14:tracePt t="19740" x="6432550" y="3009900"/>
          <p14:tracePt t="33789" x="6438900" y="3009900"/>
          <p14:tracePt t="33815" x="6457950" y="3016250"/>
          <p14:tracePt t="33816" x="6489700" y="3028950"/>
          <p14:tracePt t="33828" x="6502400" y="3041650"/>
          <p14:tracePt t="33840" x="6521450" y="3041650"/>
          <p14:tracePt t="33849" x="6553200" y="3048000"/>
          <p14:tracePt t="33850" x="6604000" y="3060700"/>
          <p14:tracePt t="33859" x="6648450" y="3079750"/>
          <p14:tracePt t="33871" x="6711950" y="3079750"/>
          <p14:tracePt t="33878" x="6769100" y="3086100"/>
          <p14:tracePt t="33879" x="6838950" y="3098800"/>
          <p14:tracePt t="33890" x="6902450" y="3098800"/>
          <p14:tracePt t="33905" x="6972300" y="3098800"/>
          <p14:tracePt t="33906" x="7042150" y="3111500"/>
          <p14:tracePt t="33916" x="7118350" y="3111500"/>
          <p14:tracePt t="33926" x="7200900" y="3111500"/>
          <p14:tracePt t="33927" x="7270750" y="3130550"/>
          <p14:tracePt t="33936" x="7353300" y="3130550"/>
          <p14:tracePt t="33944" x="7429500" y="3136900"/>
          <p14:tracePt t="33955" x="7512050" y="3136900"/>
          <p14:tracePt t="33961" x="7581900" y="3136900"/>
          <p14:tracePt t="33973" x="7639050" y="3136900"/>
          <p14:tracePt t="33979" x="7708900" y="3136900"/>
          <p14:tracePt t="33990" x="7778750" y="3136900"/>
          <p14:tracePt t="34000" x="7848600" y="3136900"/>
          <p14:tracePt t="34001" x="7912100" y="3136900"/>
          <p14:tracePt t="34008" x="7981950" y="3130550"/>
          <p14:tracePt t="34018" x="8039100" y="3130550"/>
          <p14:tracePt t="34027" x="8089900" y="3130550"/>
          <p14:tracePt t="34034" x="8153400" y="3117850"/>
          <p14:tracePt t="34043" x="8191500" y="3117850"/>
          <p14:tracePt t="34051" x="8242300" y="3117850"/>
          <p14:tracePt t="34059" x="8299450" y="3111500"/>
          <p14:tracePt t="34069" x="8369300" y="3098800"/>
          <p14:tracePt t="34077" x="8451850" y="3098800"/>
          <p14:tracePt t="34079" x="8540750" y="3098800"/>
          <p14:tracePt t="34091" x="8629650" y="3098800"/>
          <p14:tracePt t="34101" x="8731250" y="3098800"/>
          <p14:tracePt t="34103" x="8813800" y="3098800"/>
          <p14:tracePt t="34121" x="8972550" y="3111500"/>
          <p14:tracePt t="34130" x="9048750" y="3117850"/>
          <p14:tracePt t="34138" x="9118600" y="3117850"/>
          <p14:tracePt t="34144" x="9182100" y="3117850"/>
          <p14:tracePt t="34155" x="9232900" y="3130550"/>
          <p14:tracePt t="34166" x="9271000" y="3130550"/>
          <p14:tracePt t="34167" x="9290050" y="3117850"/>
          <p14:tracePt t="34175" x="9309100" y="3117850"/>
          <p14:tracePt t="34184" x="9321800" y="3111500"/>
          <p14:tracePt t="34206" x="9334500" y="3098800"/>
          <p14:tracePt t="34223" x="9340850" y="3086100"/>
          <p14:tracePt t="34231" x="9353550" y="3086100"/>
          <p14:tracePt t="34241" x="9359900" y="3086100"/>
          <p14:tracePt t="34248" x="9372600" y="3079750"/>
          <p14:tracePt t="34259" x="9404350" y="3067050"/>
          <p14:tracePt t="34267" x="9410700" y="3067050"/>
          <p14:tracePt t="34274" x="9429750" y="3060700"/>
          <p14:tracePt t="34284" x="9442450" y="3048000"/>
          <p14:tracePt t="34293" x="9480550" y="3048000"/>
          <p14:tracePt t="34303" x="9499600" y="3041650"/>
          <p14:tracePt t="34307" x="9531350" y="3028950"/>
          <p14:tracePt t="34317" x="9569450" y="3016250"/>
          <p14:tracePt t="34325" x="9620250" y="3009900"/>
          <p14:tracePt t="34326" x="9664700" y="2990850"/>
          <p14:tracePt t="34337" x="9702800" y="2978150"/>
          <p14:tracePt t="34345" x="9734550" y="2959100"/>
          <p14:tracePt t="34354" x="9759950" y="2946400"/>
          <p14:tracePt t="34363" x="9791700" y="2940050"/>
          <p14:tracePt t="34372" x="9810750" y="2921000"/>
          <p14:tracePt t="34381" x="9842500" y="2921000"/>
          <p14:tracePt t="34383" x="9842500" y="2908300"/>
          <p14:tracePt t="34392" x="9848850" y="2908300"/>
          <p14:tracePt t="34399" x="9861550" y="2901950"/>
          <p14:tracePt t="34413" x="9874250" y="2901950"/>
          <p14:tracePt t="34423" x="9874250" y="2889250"/>
          <p14:tracePt t="34431" x="9874250" y="2876550"/>
          <p14:tracePt t="34441" x="9880600" y="2876550"/>
          <p14:tracePt t="34457" x="9880600" y="2870200"/>
          <p14:tracePt t="34477" x="9880600" y="2857500"/>
          <p14:tracePt t="34565" x="9874250" y="2851150"/>
          <p14:tracePt t="34574" x="9874250" y="2832100"/>
          <p14:tracePt t="34582" x="9861550" y="2819400"/>
          <p14:tracePt t="34592" x="9848850" y="2806700"/>
          <p14:tracePt t="34601" x="9848850" y="2800350"/>
          <p14:tracePt t="34609" x="9842500" y="2787650"/>
          <p14:tracePt t="34623" x="9829800" y="2781300"/>
          <p14:tracePt t="34624" x="9823450" y="2768600"/>
          <p14:tracePt t="34633" x="9804400" y="2762250"/>
          <p14:tracePt t="34642" x="9804400" y="2749550"/>
          <p14:tracePt t="34649" x="9791700" y="2736850"/>
          <p14:tracePt t="34658" x="9779000" y="2736850"/>
          <p14:tracePt t="34666" x="9779000" y="2730500"/>
          <p14:tracePt t="34674" x="9772650" y="2730500"/>
          <p14:tracePt t="34682" x="9772650" y="2717800"/>
          <p14:tracePt t="34690" x="9759950" y="2717800"/>
          <p14:tracePt t="34708" x="9753600" y="2711450"/>
          <p14:tracePt t="34718" x="9740900" y="2698750"/>
          <p14:tracePt t="34720" x="9734550" y="2686050"/>
          <p14:tracePt t="34738" x="9690100" y="2660650"/>
          <p14:tracePt t="34748" x="9671050" y="2641600"/>
          <p14:tracePt t="34755" x="9639300" y="2616200"/>
          <p14:tracePt t="34765" x="9613900" y="2597150"/>
          <p14:tracePt t="34767" x="9588500" y="2578100"/>
          <p14:tracePt t="34776" x="9569450" y="2571750"/>
          <p14:tracePt t="34786" x="9544050" y="2559050"/>
          <p14:tracePt t="34795" x="9531350" y="2540000"/>
          <p14:tracePt t="34807" x="9512300" y="2527300"/>
          <p14:tracePt t="34808" x="9499600" y="2520950"/>
          <p14:tracePt t="34817" x="9480550" y="2508250"/>
          <p14:tracePt t="34825" x="9461500" y="2489200"/>
          <p14:tracePt t="34834" x="9442450" y="2476500"/>
          <p14:tracePt t="34842" x="9423400" y="2457450"/>
          <p14:tracePt t="34851" x="9410700" y="2438400"/>
          <p14:tracePt t="34858" x="9391650" y="2419350"/>
          <p14:tracePt t="34869" x="9372600" y="2400300"/>
          <p14:tracePt t="34874" x="9359900" y="2381250"/>
          <p14:tracePt t="34884" x="9340850" y="2368550"/>
          <p14:tracePt t="34892" x="9334500" y="2362200"/>
          <p14:tracePt t="34902" x="9321800" y="2349500"/>
          <p14:tracePt t="34906" x="9309100" y="2330450"/>
          <p14:tracePt t="34916" x="9302750" y="2317750"/>
          <p14:tracePt t="34925" x="9290050" y="2311400"/>
          <p14:tracePt t="34937" x="9283700" y="2298700"/>
          <p14:tracePt t="35309" x="9290050" y="2311400"/>
          <p14:tracePt t="35318" x="9309100" y="2349500"/>
          <p14:tracePt t="35326" x="9321800" y="2368550"/>
          <p14:tracePt t="35336" x="9340850" y="2387600"/>
          <p14:tracePt t="35347" x="9353550" y="2406650"/>
          <p14:tracePt t="35356" x="9372600" y="2438400"/>
          <p14:tracePt t="35365" x="9391650" y="2457450"/>
          <p14:tracePt t="35366" x="9404350" y="2489200"/>
          <p14:tracePt t="35376" x="9423400" y="2508250"/>
          <p14:tracePt t="35386" x="9423400" y="2520950"/>
          <p14:tracePt t="35393" x="9429750" y="2520950"/>
          <p14:tracePt t="35407" x="9429750" y="2527300"/>
          <p14:tracePt t="35408" x="9442450" y="2540000"/>
          <p14:tracePt t="35424" x="9442450" y="2546350"/>
          <p14:tracePt t="35432" x="9448800" y="2559050"/>
          <p14:tracePt t="35442" x="9461500" y="2571750"/>
          <p14:tracePt t="35449" x="9480550" y="2590800"/>
          <p14:tracePt t="35458" x="9493250" y="2597150"/>
          <p14:tracePt t="35467" x="9499600" y="2609850"/>
          <p14:tracePt t="35475" x="9518650" y="2628900"/>
          <p14:tracePt t="35486" x="9518650" y="2641600"/>
          <p14:tracePt t="35492" x="9531350" y="2647950"/>
          <p14:tracePt t="35500" x="9531350" y="2660650"/>
          <p14:tracePt t="35508" x="9544050" y="2667000"/>
          <p14:tracePt t="35517" x="9550400" y="2686050"/>
          <p14:tracePt t="35520" x="9569450" y="2698750"/>
          <p14:tracePt t="35537" x="9601200" y="2736850"/>
          <p14:tracePt t="35548" x="9620250" y="2762250"/>
          <p14:tracePt t="35556" x="9639300" y="2781300"/>
          <p14:tracePt t="35566" x="9664700" y="2787650"/>
          <p14:tracePt t="35567" x="9683750" y="2806700"/>
          <p14:tracePt t="35576" x="9709150" y="2832100"/>
          <p14:tracePt t="35585" x="9753600" y="2851150"/>
          <p14:tracePt t="35593" x="9791700" y="2876550"/>
          <p14:tracePt t="35602" x="9842500" y="2908300"/>
          <p14:tracePt t="35610" x="9893300" y="2927350"/>
          <p14:tracePt t="35621" x="9944100" y="2946400"/>
          <p14:tracePt t="35627" x="9988550" y="2971800"/>
          <p14:tracePt t="35638" x="10033000" y="2978150"/>
          <p14:tracePt t="35647" x="10071100" y="2978150"/>
          <p14:tracePt t="35648" x="10121900" y="2990850"/>
          <p14:tracePt t="35659" x="10172700" y="2990850"/>
          <p14:tracePt t="35666" x="10223500" y="2990850"/>
          <p14:tracePt t="35675" x="10293350" y="2997200"/>
          <p14:tracePt t="35683" x="10344150" y="3009900"/>
          <p14:tracePt t="35692" x="10401300" y="3009900"/>
          <p14:tracePt t="35699" x="10464800" y="3016250"/>
          <p14:tracePt t="35710" x="10521950" y="3016250"/>
          <p14:tracePt t="35712" x="10572750" y="3041650"/>
          <p14:tracePt t="35722" x="10629900" y="3048000"/>
          <p14:tracePt t="35733" x="10674350" y="3060700"/>
          <p14:tracePt t="35741" x="10712450" y="3067050"/>
          <p14:tracePt t="35754" x="10750550" y="3079750"/>
          <p14:tracePt t="35756" x="10788650" y="3079750"/>
          <p14:tracePt t="35765" x="10820400" y="3086100"/>
          <p14:tracePt t="35773" x="10852150" y="3086100"/>
          <p14:tracePt t="35779" x="10890250" y="3098800"/>
          <p14:tracePt t="35789" x="10922000" y="3098800"/>
          <p14:tracePt t="35798" x="10953750" y="3098800"/>
          <p14:tracePt t="35800" x="10991850" y="3098800"/>
          <p14:tracePt t="35809" x="11029950" y="3098800"/>
          <p14:tracePt t="35816" x="11061700" y="3098800"/>
          <p14:tracePt t="35826" x="11099800" y="3098800"/>
          <p14:tracePt t="35833" x="11131550" y="3098800"/>
          <p14:tracePt t="35842" x="11169650" y="3098800"/>
          <p14:tracePt t="35850" x="11201400" y="3098800"/>
          <p14:tracePt t="35859" x="11239500" y="3086100"/>
          <p14:tracePt t="35867" x="11283950" y="3086100"/>
          <p14:tracePt t="35875" x="11303000" y="3079750"/>
          <p14:tracePt t="35883" x="11322050" y="3079750"/>
          <p14:tracePt t="35892" x="11353800" y="3067050"/>
          <p14:tracePt t="35900" x="11360150" y="3060700"/>
          <p14:tracePt t="35911" x="11391900" y="3048000"/>
          <p14:tracePt t="35913" x="11404600" y="3041650"/>
          <p14:tracePt t="35922" x="11410950" y="3041650"/>
          <p14:tracePt t="35935" x="11410950" y="3028950"/>
          <p14:tracePt t="35941" x="11423650" y="3016250"/>
          <p14:tracePt t="35941" x="11430000" y="3009900"/>
          <p14:tracePt t="35950" x="11442700" y="2990850"/>
          <p14:tracePt t="35958" x="11449050" y="2990850"/>
          <p14:tracePt t="35970" x="11461750" y="2971800"/>
          <p14:tracePt t="35979" x="11461750" y="2959100"/>
          <p14:tracePt t="35986" x="11474450" y="2946400"/>
          <p14:tracePt t="36002" x="11474450" y="2940050"/>
          <p14:tracePt t="36010" x="11474450" y="2927350"/>
          <p14:tracePt t="36017" x="11474450" y="2921000"/>
          <p14:tracePt t="36025" x="11474450" y="2908300"/>
          <p14:tracePt t="36040" x="11474450" y="2901950"/>
          <p14:tracePt t="36048" x="11474450" y="2889250"/>
          <p14:tracePt t="36058" x="11461750" y="2889250"/>
          <p14:tracePt t="36065" x="11449050" y="2876550"/>
          <p14:tracePt t="36075" x="11449050" y="2870200"/>
          <p14:tracePt t="36082" x="11430000" y="2851150"/>
          <p14:tracePt t="36089" x="11423650" y="2832100"/>
          <p14:tracePt t="36099" x="11404600" y="2800350"/>
          <p14:tracePt t="36107" x="11379200" y="2781300"/>
          <p14:tracePt t="36121" x="11334750" y="2730500"/>
          <p14:tracePt t="36130" x="11322050" y="2711450"/>
          <p14:tracePt t="36139" x="11303000" y="2698750"/>
          <p14:tracePt t="36152" x="11290300" y="2686050"/>
          <p14:tracePt t="36155" x="11271250" y="2667000"/>
          <p14:tracePt t="36164" x="11264900" y="2667000"/>
          <p14:tracePt t="36172" x="11264900" y="2660650"/>
          <p14:tracePt t="36188" x="11252200" y="2647950"/>
          <p14:tracePt t="36197" x="11239500" y="2641600"/>
          <p14:tracePt t="36206" x="11233150" y="2641600"/>
          <p14:tracePt t="36215" x="11220450" y="2628900"/>
          <p14:tracePt t="36216" x="11201400" y="2609850"/>
          <p14:tracePt t="36226" x="11182350" y="2597150"/>
          <p14:tracePt t="36234" x="11144250" y="2571750"/>
          <p14:tracePt t="36243" x="11112500" y="2546350"/>
          <p14:tracePt t="36253" x="11061700" y="2520950"/>
          <p14:tracePt t="36257" x="11010900" y="2489200"/>
          <p14:tracePt t="36266" x="10972800" y="2457450"/>
          <p14:tracePt t="36274" x="10934700" y="2438400"/>
          <p14:tracePt t="36284" x="10890250" y="2419350"/>
          <p14:tracePt t="36291" x="10864850" y="2406650"/>
          <p14:tracePt t="36301" x="10833100" y="2400300"/>
          <p14:tracePt t="36304" x="10820400" y="2387600"/>
          <p14:tracePt t="36315" x="10801350" y="2381250"/>
          <p14:tracePt t="36322" x="10788650" y="2368550"/>
          <p14:tracePt t="36332" x="10769600" y="2368550"/>
          <p14:tracePt t="36344" x="10750550" y="2362200"/>
          <p14:tracePt t="36346" x="10731500" y="2349500"/>
          <p14:tracePt t="36355" x="10699750" y="2336800"/>
          <p14:tracePt t="36366" x="10661650" y="2330450"/>
          <p14:tracePt t="36367" x="10610850" y="2311400"/>
          <p14:tracePt t="36375" x="10560050" y="2298700"/>
          <p14:tracePt t="36385" x="10521950" y="2292350"/>
          <p14:tracePt t="36392" x="10483850" y="2279650"/>
          <p14:tracePt t="36403" x="10433050" y="2266950"/>
          <p14:tracePt t="36410" x="10388600" y="2260600"/>
          <p14:tracePt t="36420" x="10363200" y="2247900"/>
          <p14:tracePt t="36428" x="10331450" y="2241550"/>
          <p14:tracePt t="36438" x="10312400" y="2241550"/>
          <p14:tracePt t="36446" x="10280650" y="2228850"/>
          <p14:tracePt t="36448" x="10261600" y="2222500"/>
          <p14:tracePt t="36459" x="10242550" y="2209800"/>
          <p14:tracePt t="36467" x="10229850" y="2209800"/>
          <p14:tracePt t="36475" x="10223500" y="2197100"/>
          <p14:tracePt t="36484" x="10204450" y="2197100"/>
          <p14:tracePt t="36491" x="10191750" y="2197100"/>
          <p14:tracePt t="36499" x="10179050" y="2190750"/>
          <p14:tracePt t="36508" x="10172700" y="2190750"/>
          <p14:tracePt t="36518" x="10160000" y="2190750"/>
          <p14:tracePt t="36526" x="10153650" y="2190750"/>
          <p14:tracePt t="36535" x="10140950" y="2178050"/>
          <p14:tracePt t="36546" x="10134600" y="2178050"/>
          <p14:tracePt t="36559" x="10109200" y="2178050"/>
          <p14:tracePt t="36574" x="10090150" y="2178050"/>
          <p14:tracePt t="36581" x="10083800" y="2178050"/>
          <p14:tracePt t="36592" x="10071100" y="2178050"/>
          <p14:tracePt t="36598" x="10064750" y="2178050"/>
          <p14:tracePt t="36608" x="10039350" y="2178050"/>
          <p14:tracePt t="36616" x="10033000" y="2171700"/>
          <p14:tracePt t="36625" x="10001250" y="2171700"/>
          <p14:tracePt t="36633" x="9982200" y="2171700"/>
          <p14:tracePt t="36642" x="9963150" y="2171700"/>
          <p14:tracePt t="36649" x="9931400" y="2159000"/>
          <p14:tracePt t="36659" x="9918700" y="2159000"/>
          <p14:tracePt t="36667" x="9893300" y="2146300"/>
          <p14:tracePt t="36674" x="9880600" y="2146300"/>
          <p14:tracePt t="36684" x="9861550" y="2139950"/>
          <p14:tracePt t="36691" x="9842500" y="2139950"/>
          <p14:tracePt t="36700" x="9829800" y="2139950"/>
          <p14:tracePt t="36706" x="9804400" y="2127250"/>
          <p14:tracePt t="36713" x="9779000" y="2127250"/>
          <p14:tracePt t="36722" x="9759950" y="2127250"/>
          <p14:tracePt t="36731" x="9721850" y="2127250"/>
          <p14:tracePt t="36739" x="9690100" y="2120900"/>
          <p14:tracePt t="36750" x="9664700" y="2120900"/>
          <p14:tracePt t="36751" x="9632950" y="2120900"/>
          <p14:tracePt t="36759" x="9601200" y="2108200"/>
          <p14:tracePt t="36767" x="9569450" y="2108200"/>
          <p14:tracePt t="36775" x="9550400" y="2101850"/>
          <p14:tracePt t="36784" x="9531350" y="2101850"/>
          <p14:tracePt t="36792" x="9518650" y="2101850"/>
          <p14:tracePt t="36800" x="9512300" y="2101850"/>
          <p14:tracePt t="40857" x="9518650" y="2120900"/>
          <p14:tracePt t="40866" x="9518650" y="2127250"/>
          <p14:tracePt t="40874" x="9512300" y="2127250"/>
          <p14:tracePt t="40889" x="9512300" y="2139950"/>
          <p14:tracePt t="40899" x="9499600" y="2139950"/>
          <p14:tracePt t="40928" x="9512300" y="2139950"/>
          <p14:tracePt t="40955" x="9518650" y="2120900"/>
          <p14:tracePt t="40966" x="9518650" y="2108200"/>
          <p14:tracePt t="40967" x="9518650" y="2101850"/>
          <p14:tracePt t="41245" x="9518650" y="2108200"/>
          <p14:tracePt t="41255" x="9512300" y="2120900"/>
          <p14:tracePt t="41264" x="9493250" y="2139950"/>
          <p14:tracePt t="41275" x="9480550" y="2139950"/>
          <p14:tracePt t="41301" x="9474200" y="2139950"/>
          <p14:tracePt t="41309" x="9461500" y="2146300"/>
          <p14:tracePt t="41318" x="9448800" y="2146300"/>
          <p14:tracePt t="41325" x="9442450" y="2146300"/>
          <p14:tracePt t="41334" x="9429750" y="2146300"/>
          <p14:tracePt t="41343" x="9423400" y="2159000"/>
          <p14:tracePt t="41477" x="9410700" y="2159000"/>
          <p14:tracePt t="41493" x="9404350" y="2159000"/>
          <p14:tracePt t="41501" x="9378950" y="2159000"/>
          <p14:tracePt t="41511" x="9359900" y="2159000"/>
          <p14:tracePt t="41519" x="9334500" y="2159000"/>
          <p14:tracePt t="41526" x="9290050" y="2159000"/>
          <p14:tracePt t="41534" x="9239250" y="2159000"/>
          <p14:tracePt t="41543" x="9182100" y="2159000"/>
          <p14:tracePt t="41551" x="9112250" y="2146300"/>
          <p14:tracePt t="41558" x="9029700" y="2146300"/>
          <p14:tracePt t="41566" x="8934450" y="2139950"/>
          <p14:tracePt t="41575" x="8832850" y="2139950"/>
          <p14:tracePt t="41590" x="8718550" y="2139950"/>
          <p14:tracePt t="41591" x="8604250" y="2139950"/>
          <p14:tracePt t="41598" x="8483600" y="2146300"/>
          <p14:tracePt t="41609" x="8362950" y="2146300"/>
          <p14:tracePt t="41617" x="8229600" y="2159000"/>
          <p14:tracePt t="41624" x="8102600" y="2159000"/>
          <p14:tracePt t="41632" x="7950200" y="2159000"/>
          <p14:tracePt t="41642" x="7823200" y="2159000"/>
          <p14:tracePt t="41649" x="7683500" y="2171700"/>
          <p14:tracePt t="41658" x="7550150" y="2171700"/>
          <p14:tracePt t="41665" x="7423150" y="2178050"/>
          <p14:tracePt t="41673" x="7283450" y="2178050"/>
          <p14:tracePt t="41682" x="7143750" y="2197100"/>
          <p14:tracePt t="41689" x="7010400" y="2197100"/>
          <p14:tracePt t="41699" x="6889750" y="2222500"/>
          <p14:tracePt t="41704" x="6769100" y="2228850"/>
          <p14:tracePt t="41716" x="6642100" y="2247900"/>
          <p14:tracePt t="41723" x="6508750" y="2266950"/>
          <p14:tracePt t="41734" x="6381750" y="2292350"/>
          <p14:tracePt t="41741" x="6248400" y="2317750"/>
          <p14:tracePt t="41743" x="6108700" y="2362200"/>
          <p14:tracePt t="41754" x="5969000" y="2400300"/>
          <p14:tracePt t="41762" x="5842000" y="2432050"/>
          <p14:tracePt t="41772" x="5721350" y="2470150"/>
          <p14:tracePt t="41781" x="5588000" y="2508250"/>
          <p14:tracePt t="41783" x="5480050" y="2546350"/>
          <p14:tracePt t="41791" x="5353050" y="2590800"/>
          <p14:tracePt t="41801" x="5238750" y="2641600"/>
          <p14:tracePt t="41809" x="5118100" y="2679700"/>
          <p14:tracePt t="41820" x="5010150" y="2717800"/>
          <p14:tracePt t="41827" x="4908550" y="2762250"/>
          <p14:tracePt t="41838" x="4813300" y="2800350"/>
          <p14:tracePt t="41847" x="4711700" y="2851150"/>
          <p14:tracePt t="41848" x="4610100" y="2889250"/>
          <p14:tracePt t="41859" x="4521200" y="2940050"/>
          <p14:tracePt t="41867" x="4400550" y="2990850"/>
          <p14:tracePt t="41875" x="4279900" y="3041650"/>
          <p14:tracePt t="41886" x="4171950" y="3098800"/>
          <p14:tracePt t="41890" x="4057650" y="3168650"/>
          <p14:tracePt t="41899" x="3949700" y="3232150"/>
          <p14:tracePt t="41901" x="3841750" y="3302000"/>
          <p14:tracePt t="41913" x="3752850" y="3359150"/>
          <p14:tracePt t="41926" x="3657600" y="3416300"/>
          <p14:tracePt t="41926" x="3568700" y="3467100"/>
          <p14:tracePt t="41936" x="3498850" y="3517900"/>
          <p14:tracePt t="41945" x="3429000" y="3568700"/>
          <p14:tracePt t="41956" x="3359150" y="3625850"/>
          <p14:tracePt t="41957" x="3302000" y="3676650"/>
          <p14:tracePt t="41966" x="3238500" y="3727450"/>
          <p14:tracePt t="41976" x="3162300" y="3790950"/>
          <p14:tracePt t="41984" x="3092450" y="3841750"/>
          <p14:tracePt t="41992" x="3009900" y="3898900"/>
          <p14:tracePt t="42001" x="2940050" y="3956050"/>
          <p14:tracePt t="42012" x="2882900" y="4006850"/>
          <p14:tracePt t="42024" x="2819400" y="4051300"/>
          <p14:tracePt t="42025" x="2762250" y="4108450"/>
          <p14:tracePt t="42033" x="2717800" y="4159250"/>
          <p14:tracePt t="42042" x="2679700" y="4216400"/>
          <p14:tracePt t="42051" x="2641600" y="4260850"/>
          <p14:tracePt t="42059" x="2609850" y="4298950"/>
          <p14:tracePt t="42068" x="2603500" y="4330700"/>
          <p14:tracePt t="42077" x="2578100" y="4356100"/>
          <p14:tracePt t="42086" x="2578100" y="4387850"/>
          <p14:tracePt t="42090" x="2571750" y="4419600"/>
          <p14:tracePt t="42100" x="2571750" y="4438650"/>
          <p14:tracePt t="42112" x="2603500" y="4457700"/>
          <p14:tracePt t="42365" x="2578100" y="4457700"/>
          <p14:tracePt t="42375" x="2552700" y="4451350"/>
          <p14:tracePt t="42382" x="2501900" y="4425950"/>
          <p14:tracePt t="42391" x="2470150" y="4419600"/>
          <p14:tracePt t="42401" x="2457450" y="4419600"/>
          <p14:tracePt t="42408" x="2451100" y="4419600"/>
          <p14:tracePt t="42415" x="2438400" y="4419600"/>
          <p14:tracePt t="42425" x="2438400" y="4425950"/>
          <p14:tracePt t="42433" x="2419350" y="4425950"/>
          <p14:tracePt t="42442" x="2413000" y="4438650"/>
          <p14:tracePt t="42459" x="2400300" y="4451350"/>
          <p14:tracePt t="42468" x="2387600" y="4451350"/>
          <p14:tracePt t="42473" x="2381250" y="4457700"/>
          <p14:tracePt t="42482" x="2362200" y="4457700"/>
          <p14:tracePt t="42491" x="2349500" y="4470400"/>
          <p14:tracePt t="42499" x="2317750" y="4476750"/>
          <p14:tracePt t="42506" x="2298700" y="4489450"/>
          <p14:tracePt t="42518" x="2279650" y="4508500"/>
          <p14:tracePt t="42520" x="2241550" y="4521200"/>
          <p14:tracePt t="42537" x="2178050" y="4559300"/>
          <p14:tracePt t="42547" x="2152650" y="4565650"/>
          <p14:tracePt t="42555" x="2120900" y="4591050"/>
          <p14:tracePt t="42563" x="2089150" y="4610100"/>
          <p14:tracePt t="42572" x="2070100" y="4616450"/>
          <p14:tracePt t="42584" x="2038350" y="4629150"/>
          <p14:tracePt t="42585" x="2019300" y="4635500"/>
          <p14:tracePt t="42594" x="2000250" y="4648200"/>
          <p14:tracePt t="42607" x="1968500" y="4660900"/>
          <p14:tracePt t="42608" x="1949450" y="4667250"/>
          <p14:tracePt t="42617" x="1911350" y="4679950"/>
          <p14:tracePt t="42624" x="1879600" y="4686300"/>
          <p14:tracePt t="42633" x="1841500" y="4711700"/>
          <p14:tracePt t="42642" x="1803400" y="4718050"/>
          <p14:tracePt t="42655" x="1758950" y="4737100"/>
          <p14:tracePt t="42668" x="1720850" y="4756150"/>
          <p14:tracePt t="42674" x="1682750" y="4787900"/>
          <p14:tracePt t="42675" x="1638300" y="4819650"/>
          <p14:tracePt t="42677" x="1587500" y="4857750"/>
          <p14:tracePt t="42689" x="1543050" y="4889500"/>
          <p14:tracePt t="42698" x="1492250" y="4921250"/>
          <p14:tracePt t="42707" x="1441450" y="4946650"/>
          <p14:tracePt t="42716" x="1403350" y="4965700"/>
          <p14:tracePt t="42723" x="1358900" y="4997450"/>
          <p14:tracePt t="42739" x="1282700" y="5035550"/>
          <p14:tracePt t="42747" x="1250950" y="5060950"/>
          <p14:tracePt t="42756" x="1219200" y="5080000"/>
          <p14:tracePt t="42765" x="1200150" y="5105400"/>
          <p14:tracePt t="42772" x="1181100" y="5118100"/>
          <p14:tracePt t="42783" x="1162050" y="5137150"/>
          <p14:tracePt t="42784" x="1149350" y="5156200"/>
          <p14:tracePt t="42793" x="1149350" y="5181600"/>
          <p14:tracePt t="42802" x="1143000" y="5187950"/>
          <p14:tracePt t="42809" x="1130300" y="5207000"/>
          <p14:tracePt t="42820" x="1117600" y="5226050"/>
          <p14:tracePt t="42827" x="1117600" y="5238750"/>
          <p14:tracePt t="42840" x="1098550" y="5270500"/>
          <p14:tracePt t="42848" x="1098550" y="5295900"/>
          <p14:tracePt t="42857" x="1092200" y="5308600"/>
          <p14:tracePt t="42866" x="1079500" y="5340350"/>
          <p14:tracePt t="42874" x="1073150" y="5365750"/>
          <p14:tracePt t="42883" x="1060450" y="5397500"/>
          <p14:tracePt t="42887" x="1047750" y="5429250"/>
          <p14:tracePt t="42897" x="1041400" y="5461000"/>
          <p14:tracePt t="42906" x="1022350" y="5486400"/>
          <p14:tracePt t="42916" x="1009650" y="5530850"/>
          <p14:tracePt t="42918" x="990600" y="5556250"/>
          <p14:tracePt t="42930" x="977900" y="5588000"/>
          <p14:tracePt t="42941" x="977900" y="5607050"/>
          <p14:tracePt t="42942" x="971550" y="5626100"/>
          <p14:tracePt t="42950" x="971550" y="5651500"/>
          <p14:tracePt t="42959" x="971550" y="5657850"/>
          <p14:tracePt t="42966" x="971550" y="5676900"/>
          <p14:tracePt t="42976" x="971550" y="5689600"/>
          <p14:tracePt t="42992" x="977900" y="5695950"/>
          <p14:tracePt t="43000" x="977900" y="5708650"/>
          <p14:tracePt t="43009" x="990600" y="5727700"/>
          <p14:tracePt t="43017" x="990600" y="5740400"/>
          <p14:tracePt t="43026" x="1003300" y="5746750"/>
          <p14:tracePt t="43034" x="1003300" y="5765800"/>
          <p14:tracePt t="43043" x="1009650" y="5778500"/>
          <p14:tracePt t="43050" x="1022350" y="5797550"/>
          <p14:tracePt t="43059" x="1028700" y="5810250"/>
          <p14:tracePt t="43069" x="1041400" y="5810250"/>
          <p14:tracePt t="43075" x="1041400" y="5816600"/>
          <p14:tracePt t="43084" x="1060450" y="5829300"/>
          <p14:tracePt t="43091" x="1073150" y="5829300"/>
          <p14:tracePt t="43100" x="1092200" y="5835650"/>
          <p14:tracePt t="43102" x="1111250" y="5848350"/>
          <p14:tracePt t="43113" x="1130300" y="5848350"/>
          <p14:tracePt t="43122" x="1162050" y="5861050"/>
          <p14:tracePt t="43133" x="1200150" y="5861050"/>
          <p14:tracePt t="43134" x="1231900" y="5867400"/>
          <p14:tracePt t="43142" x="1270000" y="5867400"/>
          <p14:tracePt t="43154" x="1308100" y="5867400"/>
          <p14:tracePt t="43162" x="1358900" y="5867400"/>
          <p14:tracePt t="43169" x="1403350" y="5867400"/>
          <p14:tracePt t="43175" x="1428750" y="5861050"/>
          <p14:tracePt t="43185" x="1479550" y="5835650"/>
          <p14:tracePt t="43193" x="1517650" y="5829300"/>
          <p14:tracePt t="43203" x="1568450" y="5797550"/>
          <p14:tracePt t="43209" x="1619250" y="5778500"/>
          <p14:tracePt t="43226" x="1651000" y="5759450"/>
          <p14:tracePt t="43227" x="1670050" y="5740400"/>
          <p14:tracePt t="43238" x="1689100" y="5721350"/>
          <p14:tracePt t="43249" x="1701800" y="5708650"/>
          <p14:tracePt t="43250" x="1701800" y="5695950"/>
          <p14:tracePt t="43257" x="1701800" y="5676900"/>
          <p14:tracePt t="43274" x="1701800" y="5670550"/>
          <p14:tracePt t="43287" x="1701800" y="5638800"/>
          <p14:tracePt t="43294" x="1701800" y="5626100"/>
          <p14:tracePt t="43302" x="1701800" y="5619750"/>
          <p14:tracePt t="43310" x="1701800" y="5588000"/>
          <p14:tracePt t="43318" x="1701800" y="5575300"/>
          <p14:tracePt t="43326" x="1689100" y="5549900"/>
          <p14:tracePt t="43338" x="1689100" y="5530850"/>
          <p14:tracePt t="43348" x="1682750" y="5505450"/>
          <p14:tracePt t="43349" x="1670050" y="5486400"/>
          <p14:tracePt t="43359" x="1670050" y="5467350"/>
          <p14:tracePt t="43368" x="1670050" y="5461000"/>
          <p14:tracePt t="43376" x="1657350" y="5448300"/>
          <p14:tracePt t="43385" x="1657350" y="5435600"/>
          <p14:tracePt t="43392" x="1651000" y="5435600"/>
          <p14:tracePt t="43401" x="1638300" y="5429250"/>
          <p14:tracePt t="43409" x="1631950" y="5416550"/>
          <p14:tracePt t="43421" x="1612900" y="5416550"/>
          <p14:tracePt t="43427" x="1587500" y="5416550"/>
          <p14:tracePt t="43439" x="1568450" y="5410200"/>
          <p14:tracePt t="43449" x="1549400" y="5410200"/>
          <p14:tracePt t="43450" x="1517650" y="5410200"/>
          <p14:tracePt t="43459" x="1492250" y="5410200"/>
          <p14:tracePt t="43466" x="1473200" y="5410200"/>
          <p14:tracePt t="43474" x="1441450" y="5416550"/>
          <p14:tracePt t="43484" x="1422400" y="5416550"/>
          <p14:tracePt t="43490" x="1403350" y="5429250"/>
          <p14:tracePt t="43506" x="1390650" y="5435600"/>
          <p14:tracePt t="43515" x="1371600" y="5448300"/>
          <p14:tracePt t="43517" x="1371600" y="5461000"/>
          <p14:tracePt t="43526" x="1371600" y="5467350"/>
          <p14:tracePt t="43534" x="1371600" y="5480050"/>
          <p14:tracePt t="43542" x="1371600" y="5486400"/>
          <p14:tracePt t="43556" x="1371600" y="5499100"/>
          <p14:tracePt t="43557" x="1377950" y="5518150"/>
          <p14:tracePt t="43566" x="1390650" y="5530850"/>
          <p14:tracePt t="43581" x="1390650" y="5537200"/>
          <p14:tracePt t="43591" x="1403350" y="5537200"/>
          <p14:tracePt t="43598" x="1403350" y="5549900"/>
          <p14:tracePt t="43621" x="1409700" y="5549900"/>
          <p14:tracePt t="43629" x="1422400" y="5556250"/>
          <p14:tracePt t="43645" x="1441450" y="5575300"/>
          <p14:tracePt t="43656" x="1473200" y="5588000"/>
          <p14:tracePt t="43665" x="1492250" y="5600700"/>
          <p14:tracePt t="43675" x="1498600" y="5607050"/>
          <p14:tracePt t="43683" x="1511300" y="5619750"/>
          <p14:tracePt t="43690" x="1517650" y="5619750"/>
          <p14:tracePt t="43700" x="1530350" y="5626100"/>
          <p14:tracePt t="43704" x="1543050" y="5626100"/>
          <p14:tracePt t="43713" x="1549400" y="5626100"/>
          <p14:tracePt t="43723" x="1562100" y="5638800"/>
          <p14:tracePt t="43725" x="1568450" y="5651500"/>
          <p14:tracePt t="43734" x="1600200" y="5651500"/>
          <p14:tracePt t="43750" x="1638300" y="5676900"/>
          <p14:tracePt t="43759" x="1670050" y="5689600"/>
          <p14:tracePt t="43768" x="1708150" y="5695950"/>
          <p14:tracePt t="43775" x="1752600" y="5721350"/>
          <p14:tracePt t="43785" x="1803400" y="5727700"/>
          <p14:tracePt t="43794" x="1847850" y="5746750"/>
          <p14:tracePt t="43803" x="1898650" y="5765800"/>
          <p14:tracePt t="43810" x="1949450" y="5778500"/>
          <p14:tracePt t="43821" x="1987550" y="5791200"/>
          <p14:tracePt t="43832" x="2019300" y="5797550"/>
          <p14:tracePt t="43833" x="2057400" y="5810250"/>
          <p14:tracePt t="43841" x="2089150" y="5816600"/>
          <p14:tracePt t="43851" x="2120900" y="5816600"/>
          <p14:tracePt t="43859" x="2152650" y="5829300"/>
          <p14:tracePt t="43868" x="2178050" y="5829300"/>
          <p14:tracePt t="43874" x="2222500" y="5835650"/>
          <p14:tracePt t="43884" x="2279650" y="5835650"/>
          <p14:tracePt t="43891" x="2317750" y="5848350"/>
          <p14:tracePt t="43900" x="2381250" y="5861050"/>
          <p14:tracePt t="43910" x="2419350" y="5861050"/>
          <p14:tracePt t="43912" x="2470150" y="5861050"/>
          <p14:tracePt t="43923" x="2520950" y="5867400"/>
          <p14:tracePt t="43932" x="2559050" y="5867400"/>
          <p14:tracePt t="43934" x="2609850" y="5867400"/>
          <p14:tracePt t="43942" x="2660650" y="5867400"/>
          <p14:tracePt t="43957" x="2698750" y="5867400"/>
          <p14:tracePt t="43958" x="2743200" y="5867400"/>
          <p14:tracePt t="43965" x="2787650" y="5861050"/>
          <p14:tracePt t="43976" x="2838450" y="5861050"/>
          <p14:tracePt t="43982" x="2870200" y="5861050"/>
          <p14:tracePt t="43992" x="2908300" y="5848350"/>
          <p14:tracePt t="43999" x="2940050" y="5835650"/>
          <p14:tracePt t="44010" x="2971800" y="5816600"/>
          <p14:tracePt t="44018" x="3003550" y="5810250"/>
          <p14:tracePt t="44027" x="3022600" y="5797550"/>
          <p14:tracePt t="44035" x="3041650" y="5791200"/>
          <p14:tracePt t="44043" x="3048000" y="5778500"/>
          <p14:tracePt t="44053" x="3073400" y="5765800"/>
          <p14:tracePt t="44064" x="3079750" y="5759450"/>
          <p14:tracePt t="44065" x="3079750" y="5746750"/>
          <p14:tracePt t="44075" x="3092450" y="5740400"/>
          <p14:tracePt t="44092" x="3098800" y="5727700"/>
          <p14:tracePt t="44107" x="3098800" y="5721350"/>
          <p14:tracePt t="44115" x="3111500" y="5708650"/>
          <p14:tracePt t="44123" x="3111500" y="5695950"/>
          <p14:tracePt t="44134" x="3111500" y="5676900"/>
          <p14:tracePt t="44144" x="3111500" y="5657850"/>
          <p14:tracePt t="44154" x="3098800" y="5651500"/>
          <p14:tracePt t="44162" x="3092450" y="5619750"/>
          <p14:tracePt t="44171" x="3079750" y="5600700"/>
          <p14:tracePt t="44180" x="3073400" y="5575300"/>
          <p14:tracePt t="44189" x="3048000" y="5556250"/>
          <p14:tracePt t="44198" x="3041650" y="5537200"/>
          <p14:tracePt t="44199" x="3028950" y="5530850"/>
          <p14:tracePt t="44210" x="3028950" y="5518150"/>
          <p14:tracePt t="44217" x="3022600" y="5518150"/>
          <p14:tracePt t="44240" x="3009900" y="5505450"/>
          <p14:tracePt t="44247" x="3003550" y="5505450"/>
          <p14:tracePt t="44257" x="2990850" y="5505450"/>
          <p14:tracePt t="44265" x="2978150" y="5499100"/>
          <p14:tracePt t="44276" x="2971800" y="5499100"/>
          <p14:tracePt t="44278" x="2940050" y="5486400"/>
          <p14:tracePt t="44290" x="2927350" y="5480050"/>
          <p14:tracePt t="44298" x="2901950" y="5480050"/>
          <p14:tracePt t="44306" x="2882900" y="5467350"/>
          <p14:tracePt t="44316" x="2851150" y="5467350"/>
          <p14:tracePt t="44322" x="2832100" y="5467350"/>
          <p14:tracePt t="44330" x="2787650" y="5467350"/>
          <p14:tracePt t="44339" x="2768600" y="5467350"/>
          <p14:tracePt t="44348" x="2749550" y="5467350"/>
          <p14:tracePt t="44358" x="2717800" y="5461000"/>
          <p14:tracePt t="44367" x="2698750" y="5461000"/>
          <p14:tracePt t="44368" x="2679700" y="5467350"/>
          <p14:tracePt t="44376" x="2673350" y="5467350"/>
          <p14:tracePt t="44384" x="2660650" y="5467350"/>
          <p14:tracePt t="44392" x="2647950" y="5480050"/>
          <p14:tracePt t="44401" x="2641600" y="5480050"/>
          <p14:tracePt t="44413" x="2628900" y="5486400"/>
          <p14:tracePt t="44424" x="2628900" y="5499100"/>
          <p14:tracePt t="44431" x="2622550" y="5505450"/>
          <p14:tracePt t="44443" x="2609850" y="5530850"/>
          <p14:tracePt t="44451" x="2609850" y="5537200"/>
          <p14:tracePt t="44459" x="2603500" y="5568950"/>
          <p14:tracePt t="44468" x="2603500" y="5575300"/>
          <p14:tracePt t="44476" x="2603500" y="5588000"/>
          <p14:tracePt t="44483" x="2603500" y="5607050"/>
          <p14:tracePt t="44490" x="2603500" y="5619750"/>
          <p14:tracePt t="44504" x="2603500" y="5626100"/>
          <p14:tracePt t="44512" x="2603500" y="5638800"/>
          <p14:tracePt t="44521" x="2609850" y="5638800"/>
          <p14:tracePt t="44535" x="2622550" y="5651500"/>
          <p14:tracePt t="44549" x="2628900" y="5651500"/>
          <p14:tracePt t="44559" x="2641600" y="5651500"/>
          <p14:tracePt t="44566" x="2647950" y="5651500"/>
          <p14:tracePt t="44576" x="2679700" y="5657850"/>
          <p14:tracePt t="44584" x="2698750" y="5657850"/>
          <p14:tracePt t="44592" x="2730500" y="5657850"/>
          <p14:tracePt t="44599" x="2762250" y="5657850"/>
          <p14:tracePt t="44608" x="2787650" y="5657850"/>
          <p14:tracePt t="44616" x="2832100" y="5657850"/>
          <p14:tracePt t="44625" x="2870200" y="5657850"/>
          <p14:tracePt t="44633" x="2901950" y="5657850"/>
          <p14:tracePt t="44642" x="2940050" y="5657850"/>
          <p14:tracePt t="44649" x="2959100" y="5657850"/>
          <p14:tracePt t="44659" x="2978150" y="5657850"/>
          <p14:tracePt t="44666" x="2990850" y="5657850"/>
          <p14:tracePt t="44680" x="3003550" y="5657850"/>
          <p14:tracePt t="44690" x="3009900" y="5657850"/>
          <p14:tracePt t="44698" x="3009900" y="5651500"/>
          <p14:tracePt t="107572" x="3022600" y="5651500"/>
          <p14:tracePt t="107583" x="3041650" y="5638800"/>
          <p14:tracePt t="107593" x="3048000" y="5626100"/>
          <p14:tracePt t="107605" x="3048000" y="5600700"/>
          <p14:tracePt t="107611" x="3048000" y="5568950"/>
          <p14:tracePt t="107612" x="3048000" y="5537200"/>
          <p14:tracePt t="107625" x="3028950" y="5499100"/>
          <p14:tracePt t="107633" x="3022600" y="5480050"/>
          <p14:tracePt t="107642" x="3009900" y="5448300"/>
          <p14:tracePt t="107653" x="3003550" y="5416550"/>
          <p14:tracePt t="107657" x="2990850" y="5410200"/>
          <p14:tracePt t="107665" x="2990850" y="5397500"/>
          <p14:tracePt t="107672" x="2978150" y="5378450"/>
          <p14:tracePt t="107683" x="2978150" y="5365750"/>
          <p14:tracePt t="107686" x="2971800" y="5365750"/>
          <p14:tracePt t="107705" x="2971800" y="5346700"/>
          <p14:tracePt t="107711" x="2971800" y="5340350"/>
          <p14:tracePt t="107718" x="2959100" y="5327650"/>
          <p14:tracePt t="107727" x="2952750" y="5308600"/>
          <p14:tracePt t="107743" x="2940050" y="5289550"/>
          <p14:tracePt t="107745" x="2940050" y="5251450"/>
          <p14:tracePt t="107756" x="2940050" y="5219700"/>
          <p14:tracePt t="107763" x="2952750" y="5187950"/>
          <p14:tracePt t="107772" x="2952750" y="5156200"/>
          <p14:tracePt t="107780" x="2952750" y="5130800"/>
          <p14:tracePt t="107781" x="2959100" y="5086350"/>
          <p14:tracePt t="107792" x="2959100" y="5060950"/>
          <p14:tracePt t="107799" x="2959100" y="5016500"/>
          <p14:tracePt t="107809" x="2971800" y="4965700"/>
          <p14:tracePt t="107817" x="2971800" y="4927600"/>
          <p14:tracePt t="107824" x="2971800" y="4870450"/>
          <p14:tracePt t="107837" x="2990850" y="4756150"/>
          <p14:tracePt t="107846" x="3009900" y="4699000"/>
          <p14:tracePt t="107857" x="3041650" y="4610100"/>
          <p14:tracePt t="107865" x="3060700" y="4508500"/>
          <p14:tracePt t="107871" x="3098800" y="4400550"/>
          <p14:tracePt t="107882" x="3149600" y="4286250"/>
          <p14:tracePt t="107889" x="3213100" y="4159250"/>
          <p14:tracePt t="107900" x="3270250" y="4038600"/>
          <p14:tracePt t="107901" x="3340100" y="3911600"/>
          <p14:tracePt t="107910" x="3409950" y="3771900"/>
          <p14:tracePt t="107923" x="3479800" y="3606800"/>
          <p14:tracePt t="107924" x="3549650" y="3460750"/>
          <p14:tracePt t="107933" x="3613150" y="3321050"/>
          <p14:tracePt t="107942" x="3683000" y="3187700"/>
          <p14:tracePt t="107952" x="3752850" y="3060700"/>
          <p14:tracePt t="107958" x="3829050" y="2940050"/>
          <p14:tracePt t="107968" x="3917950" y="2819400"/>
          <p14:tracePt t="107976" x="4032250" y="2698750"/>
          <p14:tracePt t="107987" x="4140200" y="2597150"/>
          <p14:tracePt t="107999" x="4260850" y="2520950"/>
          <p14:tracePt t="108000" x="4362450" y="2457450"/>
          <p14:tracePt t="108009" x="4470400" y="2406650"/>
          <p14:tracePt t="108020" x="4572000" y="2381250"/>
          <p14:tracePt t="108030" x="4660900" y="2362200"/>
          <p14:tracePt t="108031" x="4749800" y="2362200"/>
          <p14:tracePt t="108040" x="4832350" y="2368550"/>
          <p14:tracePt t="108049" x="4902200" y="2381250"/>
          <p14:tracePt t="108057" x="4940300" y="2400300"/>
          <p14:tracePt t="108252" x="4889500" y="2362200"/>
          <p14:tracePt t="108261" x="4768850" y="2260600"/>
          <p14:tracePt t="108268" x="4641850" y="2190750"/>
          <p14:tracePt t="108275" x="4489450" y="2108200"/>
          <p14:tracePt t="108285" x="4279900" y="2032000"/>
          <p14:tracePt t="108292" x="3917950" y="1936750"/>
          <p14:tracePt t="108300" x="3473450" y="1828800"/>
          <p14:tracePt t="108308" x="2952750" y="1739900"/>
          <p14:tracePt t="108321" x="2317750" y="1631950"/>
          <p14:tracePt t="108327" x="1670050" y="1517650"/>
          <p14:tracePt t="108336" x="1009650" y="1422400"/>
          <p14:tracePt t="108342" x="349250" y="1327150"/>
          <p14:tracePt t="108829" x="88900" y="482600"/>
          <p14:tracePt t="108859" x="88900" y="501650"/>
          <p14:tracePt t="108908" x="101600" y="501650"/>
          <p14:tracePt t="108939" x="158750" y="469900"/>
          <p14:tracePt t="108947" x="171450" y="431800"/>
          <p14:tracePt t="108957" x="171450" y="387350"/>
          <p14:tracePt t="108965" x="152400" y="361950"/>
          <p14:tracePt t="108975" x="101600" y="317500"/>
          <p14:tracePt t="108983" x="19050" y="273050"/>
          <p14:tracePt t="109357" x="88900" y="57150"/>
          <p14:tracePt t="109364" x="152400" y="82550"/>
          <p14:tracePt t="109373" x="171450" y="88900"/>
          <p14:tracePt t="109390" x="177800" y="101600"/>
          <p14:tracePt t="109398" x="190500" y="101600"/>
          <p14:tracePt t="109408" x="209550" y="88900"/>
          <p14:tracePt t="109415" x="273050" y="69850"/>
          <p14:tracePt t="109424" x="361950" y="50800"/>
          <p14:tracePt t="109433" x="488950" y="12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B1268-68CE-8143-B026-517FBB6F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4</a:t>
            </a:fld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D467F8-E262-A84C-A158-4147AC3198E7}"/>
              </a:ext>
            </a:extLst>
          </p:cNvPr>
          <p:cNvSpPr/>
          <p:nvPr/>
        </p:nvSpPr>
        <p:spPr>
          <a:xfrm>
            <a:off x="233268" y="557287"/>
            <a:ext cx="530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dirty="0">
                <a:cs typeface="Arial" panose="020B0604020202020204" pitchFamily="34" charset="0"/>
              </a:rPr>
              <a:t>The Solution: </a:t>
            </a:r>
            <a:r>
              <a:rPr lang="de-DE" sz="3200" b="1" dirty="0" err="1">
                <a:cs typeface="Arial" panose="020B0604020202020204" pitchFamily="34" charset="0"/>
              </a:rPr>
              <a:t>for</a:t>
            </a:r>
            <a:r>
              <a:rPr lang="de-DE" sz="3200" b="1" dirty="0">
                <a:cs typeface="Arial" panose="020B0604020202020204" pitchFamily="34" charset="0"/>
              </a:rPr>
              <a:t> </a:t>
            </a:r>
            <a:r>
              <a:rPr lang="de-DE" sz="3200" b="1" dirty="0" err="1">
                <a:cs typeface="Arial" panose="020B0604020202020204" pitchFamily="34" charset="0"/>
              </a:rPr>
              <a:t>single</a:t>
            </a:r>
            <a:r>
              <a:rPr lang="de-DE" sz="3200" b="1" dirty="0">
                <a:cs typeface="Arial" panose="020B0604020202020204" pitchFamily="34" charset="0"/>
              </a:rPr>
              <a:t> </a:t>
            </a:r>
            <a:r>
              <a:rPr lang="de-DE" sz="3200" b="1" dirty="0" err="1">
                <a:cs typeface="Arial" panose="020B0604020202020204" pitchFamily="34" charset="0"/>
              </a:rPr>
              <a:t>videos</a:t>
            </a:r>
            <a:endParaRPr lang="de-DE" sz="3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FB116-8628-3545-AE3B-7CD052030A1E}"/>
              </a:ext>
            </a:extLst>
          </p:cNvPr>
          <p:cNvSpPr/>
          <p:nvPr/>
        </p:nvSpPr>
        <p:spPr>
          <a:xfrm>
            <a:off x="233268" y="11089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0928-7A23-EE45-7B4C-7DCCED25C2BA}"/>
              </a:ext>
            </a:extLst>
          </p:cNvPr>
          <p:cNvSpPr txBox="1"/>
          <p:nvPr/>
        </p:nvSpPr>
        <p:spPr>
          <a:xfrm>
            <a:off x="233267" y="1366897"/>
            <a:ext cx="56188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CropVideo_SetFramrate_GUI_v3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single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Adjust FPS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video opens =&gt; stop video with space, drag the mouse to select the blue crop area,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A3639-A7D4-C44E-156A-121DC317CF14}"/>
              </a:ext>
            </a:extLst>
          </p:cNvPr>
          <p:cNvSpPr txBox="1"/>
          <p:nvPr/>
        </p:nvSpPr>
        <p:spPr>
          <a:xfrm>
            <a:off x="5704068" y="669594"/>
            <a:ext cx="24934984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500" dirty="0" err="1"/>
              <a:t>os</a:t>
            </a: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500" dirty="0" err="1"/>
              <a:t>tkinter</a:t>
            </a:r>
            <a:r>
              <a:rPr lang="en-US" sz="500" dirty="0"/>
              <a:t> </a:t>
            </a:r>
            <a:r>
              <a:rPr lang="en-US" sz="500" dirty="0">
                <a:solidFill>
                  <a:srgbClr val="CC7832"/>
                </a:solidFill>
                <a:effectLst/>
              </a:rPr>
              <a:t>as </a:t>
            </a:r>
            <a:r>
              <a:rPr lang="en-US" sz="500" dirty="0" err="1"/>
              <a:t>tk</a:t>
            </a: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from </a:t>
            </a:r>
            <a:r>
              <a:rPr lang="en-US" sz="500" dirty="0" err="1"/>
              <a:t>tkinter</a:t>
            </a:r>
            <a:r>
              <a:rPr lang="en-US" sz="500" dirty="0"/>
              <a:t> </a:t>
            </a:r>
            <a:r>
              <a:rPr lang="en-US" sz="5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500" dirty="0" err="1"/>
              <a:t>filedialog</a:t>
            </a: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500" dirty="0"/>
              <a:t>cv2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def </a:t>
            </a:r>
            <a:r>
              <a:rPr lang="en-US" sz="500" dirty="0" err="1">
                <a:solidFill>
                  <a:srgbClr val="FFC66D"/>
                </a:solidFill>
                <a:effectLst/>
              </a:rPr>
              <a:t>get_videos</a:t>
            </a:r>
            <a:r>
              <a:rPr lang="en-US" sz="500" dirty="0"/>
              <a:t>():</a:t>
            </a:r>
            <a:br>
              <a:rPr lang="en-US" sz="500" dirty="0"/>
            </a:br>
            <a:r>
              <a:rPr lang="en-US" sz="500" dirty="0"/>
              <a:t>    root = </a:t>
            </a:r>
            <a:r>
              <a:rPr lang="en-US" sz="500" dirty="0" err="1"/>
              <a:t>tk.Tk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root.withdraw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file_paths</a:t>
            </a:r>
            <a:r>
              <a:rPr lang="en-US" sz="500" dirty="0"/>
              <a:t> = </a:t>
            </a:r>
            <a:r>
              <a:rPr lang="en-US" sz="500" dirty="0" err="1"/>
              <a:t>filedialog.askopenfilenames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AA4926"/>
                </a:solidFill>
                <a:effectLst/>
              </a:rPr>
              <a:t>title</a:t>
            </a:r>
            <a:r>
              <a:rPr lang="en-US" sz="500" dirty="0"/>
              <a:t>=</a:t>
            </a:r>
            <a:r>
              <a:rPr lang="en-US" sz="500" dirty="0">
                <a:solidFill>
                  <a:srgbClr val="6A8759"/>
                </a:solidFill>
                <a:effectLst/>
              </a:rPr>
              <a:t>'Choose video file(s)'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>
                <a:solidFill>
                  <a:srgbClr val="AA4926"/>
                </a:solidFill>
                <a:effectLst/>
              </a:rPr>
              <a:t>filetypes</a:t>
            </a:r>
            <a:r>
              <a:rPr lang="en-US" sz="500" dirty="0"/>
              <a:t>=[(</a:t>
            </a:r>
            <a:r>
              <a:rPr lang="en-US" sz="500" dirty="0">
                <a:solidFill>
                  <a:srgbClr val="6A8759"/>
                </a:solidFill>
                <a:effectLst/>
              </a:rPr>
              <a:t>'Video Files'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>
                <a:solidFill>
                  <a:srgbClr val="6A8759"/>
                </a:solidFill>
                <a:effectLst/>
              </a:rPr>
              <a:t>'*.mp4'</a:t>
            </a:r>
            <a:r>
              <a:rPr lang="en-US" sz="500" dirty="0"/>
              <a:t>)])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500" dirty="0" err="1"/>
              <a:t>file_paths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def </a:t>
            </a:r>
            <a:r>
              <a:rPr lang="en-US" sz="500" dirty="0" err="1">
                <a:solidFill>
                  <a:srgbClr val="FFC66D"/>
                </a:solidFill>
                <a:effectLst/>
              </a:rPr>
              <a:t>get_crop_box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/>
              <a:t>):</a:t>
            </a:r>
            <a:br>
              <a:rPr lang="en-US" sz="500" dirty="0"/>
            </a:br>
            <a:r>
              <a:rPr lang="en-US" sz="500" dirty="0"/>
              <a:t>    cap = cv2.VideoCapture(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_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frame = </a:t>
            </a:r>
            <a:r>
              <a:rPr lang="en-US" sz="500" dirty="0" err="1"/>
              <a:t>cap.read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cap.release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500" dirty="0"/>
              <a:t>cv2.selectROI(frame)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def </a:t>
            </a:r>
            <a:r>
              <a:rPr lang="en-US" sz="500" dirty="0" err="1">
                <a:solidFill>
                  <a:srgbClr val="FFC66D"/>
                </a:solidFill>
                <a:effectLst/>
              </a:rPr>
              <a:t>crop_video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crop_box</a:t>
            </a:r>
            <a:r>
              <a:rPr lang="en-US" sz="500" dirty="0"/>
              <a:t>):</a:t>
            </a:r>
            <a:br>
              <a:rPr lang="en-US" sz="500" dirty="0"/>
            </a:br>
            <a:r>
              <a:rPr lang="en-US" sz="500" dirty="0"/>
              <a:t>    cap = cv2.VideoCapture(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fps = </a:t>
            </a:r>
            <a:r>
              <a:rPr lang="en-US" sz="500" dirty="0" err="1"/>
              <a:t>cap.get</a:t>
            </a:r>
            <a:r>
              <a:rPr lang="en-US" sz="500" dirty="0"/>
              <a:t>(cv2.CAP_PROP_FPS)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72737A"/>
                </a:solidFill>
                <a:effectLst/>
              </a:rPr>
              <a:t>width </a:t>
            </a:r>
            <a:r>
              <a:rPr lang="en-US" sz="500" dirty="0"/>
              <a:t>=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cap.get</a:t>
            </a:r>
            <a:r>
              <a:rPr lang="en-US" sz="500" dirty="0"/>
              <a:t>(cv2.CAP_PROP_FRAME_WIDTH))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72737A"/>
                </a:solidFill>
                <a:effectLst/>
              </a:rPr>
              <a:t>height </a:t>
            </a:r>
            <a:r>
              <a:rPr lang="en-US" sz="500" dirty="0"/>
              <a:t>=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cap.get</a:t>
            </a:r>
            <a:r>
              <a:rPr lang="en-US" sz="500" dirty="0"/>
              <a:t>(cv2.CAP_PROP_FRAME_HEIGHT))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fourcc</a:t>
            </a:r>
            <a:r>
              <a:rPr lang="en-US" sz="500" dirty="0"/>
              <a:t> = cv2.VideoWriter_fourcc(*</a:t>
            </a:r>
            <a:r>
              <a:rPr lang="en-US" sz="500" dirty="0">
                <a:solidFill>
                  <a:srgbClr val="6A8759"/>
                </a:solidFill>
                <a:effectLst/>
              </a:rPr>
              <a:t>'mp4v'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video_name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ext</a:t>
            </a:r>
            <a:r>
              <a:rPr lang="en-US" sz="500" dirty="0"/>
              <a:t> = </a:t>
            </a:r>
            <a:r>
              <a:rPr lang="en-US" sz="500" dirty="0" err="1"/>
              <a:t>os.path.splitext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video_name</a:t>
            </a:r>
            <a:r>
              <a:rPr lang="en-US" sz="500" dirty="0"/>
              <a:t> += </a:t>
            </a:r>
            <a:r>
              <a:rPr lang="en-US" sz="500" dirty="0">
                <a:solidFill>
                  <a:srgbClr val="6A8759"/>
                </a:solidFill>
                <a:effectLst/>
              </a:rPr>
              <a:t>'_cropped'</a:t>
            </a:r>
            <a:br>
              <a:rPr lang="en-US" sz="500" dirty="0">
                <a:solidFill>
                  <a:srgbClr val="6A8759"/>
                </a:solidFill>
                <a:effectLst/>
              </a:rPr>
            </a:br>
            <a:r>
              <a:rPr lang="en-US" sz="500" dirty="0">
                <a:solidFill>
                  <a:srgbClr val="6A8759"/>
                </a:solidFill>
                <a:effectLst/>
              </a:rPr>
              <a:t>    </a:t>
            </a:r>
            <a:r>
              <a:rPr lang="en-US" sz="500" dirty="0" err="1"/>
              <a:t>save_path</a:t>
            </a:r>
            <a:r>
              <a:rPr lang="en-US" sz="500" dirty="0"/>
              <a:t> = </a:t>
            </a:r>
            <a:r>
              <a:rPr lang="en-US" sz="500" dirty="0" err="1"/>
              <a:t>video_name</a:t>
            </a:r>
            <a:r>
              <a:rPr lang="en-US" sz="500" dirty="0"/>
              <a:t> + </a:t>
            </a:r>
            <a:r>
              <a:rPr lang="en-US" sz="500" dirty="0" err="1"/>
              <a:t>ext</a:t>
            </a:r>
            <a:br>
              <a:rPr lang="en-US" sz="500" dirty="0"/>
            </a:br>
            <a:r>
              <a:rPr lang="en-US" sz="500" dirty="0"/>
              <a:t>    out = cv2.VideoWriter(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fourcc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fps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2</a:t>
            </a:r>
            <a:r>
              <a:rPr lang="en-US" sz="500" dirty="0"/>
              <a:t>])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3</a:t>
            </a:r>
            <a:r>
              <a:rPr lang="en-US" sz="500" dirty="0"/>
              <a:t>])))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while True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ret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frame = </a:t>
            </a:r>
            <a:r>
              <a:rPr lang="en-US" sz="500" dirty="0" err="1"/>
              <a:t>cap.read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500" dirty="0"/>
              <a:t>ret: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break</a:t>
            </a:r>
            <a:br>
              <a:rPr lang="en-US" sz="500" dirty="0">
                <a:solidFill>
                  <a:srgbClr val="CC7832"/>
                </a:solidFill>
                <a:effectLst/>
              </a:rPr>
            </a:br>
            <a:r>
              <a:rPr lang="en-US" sz="500" dirty="0">
                <a:solidFill>
                  <a:srgbClr val="CC7832"/>
                </a:solidFill>
                <a:effectLst/>
              </a:rPr>
              <a:t>        </a:t>
            </a:r>
            <a:r>
              <a:rPr lang="en-US" sz="500" dirty="0" err="1"/>
              <a:t>cropped_frame</a:t>
            </a:r>
            <a:r>
              <a:rPr lang="en-US" sz="500" dirty="0"/>
              <a:t> = frame[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1</a:t>
            </a:r>
            <a:r>
              <a:rPr lang="en-US" sz="500" dirty="0"/>
              <a:t>]):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1</a:t>
            </a:r>
            <a:r>
              <a:rPr lang="en-US" sz="500" dirty="0"/>
              <a:t>] + 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3</a:t>
            </a:r>
            <a:r>
              <a:rPr lang="en-US" sz="500" dirty="0"/>
              <a:t>])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0</a:t>
            </a:r>
            <a:r>
              <a:rPr lang="en-US" sz="500" dirty="0"/>
              <a:t>]):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0</a:t>
            </a:r>
            <a:r>
              <a:rPr lang="en-US" sz="500" dirty="0"/>
              <a:t>] + </a:t>
            </a:r>
            <a:r>
              <a:rPr lang="en-US" sz="500" dirty="0" err="1"/>
              <a:t>crop_box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2</a:t>
            </a:r>
            <a:r>
              <a:rPr lang="en-US" sz="500" dirty="0"/>
              <a:t>])]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 err="1"/>
              <a:t>out.write</a:t>
            </a:r>
            <a:r>
              <a:rPr lang="en-US" sz="500" dirty="0"/>
              <a:t>(</a:t>
            </a:r>
            <a:r>
              <a:rPr lang="en-US" sz="500" dirty="0" err="1"/>
              <a:t>cropped_frame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cap.release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out.release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fps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def </a:t>
            </a:r>
            <a:r>
              <a:rPr lang="en-US" sz="500" dirty="0" err="1">
                <a:solidFill>
                  <a:srgbClr val="FFC66D"/>
                </a:solidFill>
                <a:effectLst/>
              </a:rPr>
              <a:t>process_multiple_videos</a:t>
            </a:r>
            <a:r>
              <a:rPr lang="en-US" sz="500" dirty="0"/>
              <a:t>():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video_paths</a:t>
            </a:r>
            <a:r>
              <a:rPr lang="en-US" sz="500" dirty="0"/>
              <a:t> = </a:t>
            </a:r>
            <a:r>
              <a:rPr lang="en-US" sz="500" dirty="0" err="1"/>
              <a:t>get_videos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500" dirty="0" err="1"/>
              <a:t>video_paths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6A8759"/>
                </a:solidFill>
                <a:effectLst/>
              </a:rPr>
              <a:t>'No videos selected.'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return</a:t>
            </a:r>
            <a:br>
              <a:rPr lang="en-US" sz="500" dirty="0">
                <a:solidFill>
                  <a:srgbClr val="CC7832"/>
                </a:solidFill>
                <a:effectLst/>
              </a:rPr>
            </a:br>
            <a:r>
              <a:rPr lang="en-US" sz="500" dirty="0">
                <a:solidFill>
                  <a:srgbClr val="CC7832"/>
                </a:solidFill>
                <a:effectLst/>
              </a:rPr>
              <a:t>    </a:t>
            </a:r>
            <a:r>
              <a:rPr lang="en-US" sz="500" dirty="0" err="1"/>
              <a:t>crop_box</a:t>
            </a:r>
            <a:r>
              <a:rPr lang="en-US" sz="500" dirty="0"/>
              <a:t> = </a:t>
            </a:r>
            <a:r>
              <a:rPr lang="en-US" sz="500" dirty="0" err="1"/>
              <a:t>get_crop_box</a:t>
            </a:r>
            <a:r>
              <a:rPr lang="en-US" sz="500" dirty="0"/>
              <a:t>(</a:t>
            </a:r>
            <a:r>
              <a:rPr lang="en-US" sz="500" dirty="0" err="1"/>
              <a:t>video_paths</a:t>
            </a:r>
            <a:r>
              <a:rPr lang="en-US" sz="500" dirty="0"/>
              <a:t>[</a:t>
            </a:r>
            <a:r>
              <a:rPr lang="en-US" sz="500" dirty="0">
                <a:solidFill>
                  <a:srgbClr val="6897BB"/>
                </a:solidFill>
                <a:effectLst/>
              </a:rPr>
              <a:t>0</a:t>
            </a:r>
            <a:r>
              <a:rPr lang="en-US" sz="500" dirty="0"/>
              <a:t>])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new_fps</a:t>
            </a:r>
            <a:r>
              <a:rPr lang="en-US" sz="500" dirty="0"/>
              <a:t> = </a:t>
            </a:r>
            <a:r>
              <a:rPr lang="en-US" sz="500" dirty="0">
                <a:solidFill>
                  <a:srgbClr val="8888C6"/>
                </a:solidFill>
                <a:effectLst/>
              </a:rPr>
              <a:t>input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6A8759"/>
                </a:solidFill>
                <a:effectLst/>
              </a:rPr>
              <a:t>"Enter the new FPS for the videos (press Enter to keep original FPS): "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for </a:t>
            </a:r>
            <a:r>
              <a:rPr lang="en-US" sz="500" dirty="0" err="1"/>
              <a:t>video_path</a:t>
            </a:r>
            <a:r>
              <a:rPr lang="en-US" sz="500" dirty="0"/>
              <a:t> </a:t>
            </a:r>
            <a:r>
              <a:rPr lang="en-US" sz="500" dirty="0">
                <a:solidFill>
                  <a:srgbClr val="CC7832"/>
                </a:solidFill>
                <a:effectLst/>
              </a:rPr>
              <a:t>in </a:t>
            </a:r>
            <a:r>
              <a:rPr lang="en-US" sz="500" dirty="0" err="1"/>
              <a:t>video_paths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old_fps</a:t>
            </a:r>
            <a:r>
              <a:rPr lang="en-US" sz="500" dirty="0"/>
              <a:t> = </a:t>
            </a:r>
            <a:r>
              <a:rPr lang="en-US" sz="500" dirty="0" err="1"/>
              <a:t>crop_video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crop_box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if </a:t>
            </a:r>
            <a:r>
              <a:rPr lang="en-US" sz="500" dirty="0" err="1"/>
              <a:t>new_fps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 err="1"/>
              <a:t>old_fps_str</a:t>
            </a:r>
            <a:r>
              <a:rPr lang="en-US" sz="500" dirty="0"/>
              <a:t> = </a:t>
            </a:r>
            <a:r>
              <a:rPr lang="en-US" sz="500" dirty="0">
                <a:solidFill>
                  <a:srgbClr val="8888C6"/>
                </a:solidFill>
                <a:effectLst/>
              </a:rPr>
              <a:t>str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old_fps</a:t>
            </a:r>
            <a:r>
              <a:rPr lang="en-US" sz="500" dirty="0"/>
              <a:t>))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6A8759"/>
                </a:solidFill>
                <a:effectLst/>
              </a:rPr>
              <a:t>f"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os.path.basename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 (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old_fps_str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 FPS) cropped and saved with new FPS of 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new_fps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 as 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os.path.basename</a:t>
            </a:r>
            <a:r>
              <a:rPr lang="en-US" sz="500" dirty="0"/>
              <a:t>(</a:t>
            </a:r>
            <a:r>
              <a:rPr lang="en-US" sz="500" dirty="0" err="1"/>
              <a:t>save_path</a:t>
            </a:r>
            <a:r>
              <a:rPr lang="en-US" sz="500" dirty="0"/>
              <a:t>)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."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 err="1"/>
              <a:t>change_fps</a:t>
            </a:r>
            <a:r>
              <a:rPr lang="en-US" sz="500" dirty="0"/>
              <a:t>(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>
                <a:solidFill>
                  <a:srgbClr val="8888C6"/>
                </a:solidFill>
                <a:effectLst/>
              </a:rPr>
              <a:t>float</a:t>
            </a:r>
            <a:r>
              <a:rPr lang="en-US" sz="500" dirty="0"/>
              <a:t>(</a:t>
            </a:r>
            <a:r>
              <a:rPr lang="en-US" sz="500" dirty="0" err="1"/>
              <a:t>new_fps</a:t>
            </a:r>
            <a:r>
              <a:rPr lang="en-US" sz="500" dirty="0"/>
              <a:t>))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else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500" dirty="0"/>
              <a:t>(</a:t>
            </a:r>
            <a:r>
              <a:rPr lang="en-US" sz="500" dirty="0">
                <a:solidFill>
                  <a:srgbClr val="6A8759"/>
                </a:solidFill>
                <a:effectLst/>
              </a:rPr>
              <a:t>f"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os.path.basename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 (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old_fps</a:t>
            </a:r>
            <a:r>
              <a:rPr lang="en-US" sz="500" dirty="0"/>
              <a:t>)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 FPS) cropped and saved as </a:t>
            </a:r>
            <a:r>
              <a:rPr lang="en-US" sz="500" dirty="0">
                <a:solidFill>
                  <a:srgbClr val="CC7832"/>
                </a:solidFill>
                <a:effectLst/>
              </a:rPr>
              <a:t>{</a:t>
            </a:r>
            <a:r>
              <a:rPr lang="en-US" sz="500" dirty="0" err="1"/>
              <a:t>os.path.basename</a:t>
            </a:r>
            <a:r>
              <a:rPr lang="en-US" sz="500" dirty="0"/>
              <a:t>(</a:t>
            </a:r>
            <a:r>
              <a:rPr lang="en-US" sz="500" dirty="0" err="1"/>
              <a:t>save_path</a:t>
            </a:r>
            <a:r>
              <a:rPr lang="en-US" sz="500" dirty="0"/>
              <a:t>)</a:t>
            </a:r>
            <a:r>
              <a:rPr lang="en-US" sz="500" dirty="0">
                <a:solidFill>
                  <a:srgbClr val="CC7832"/>
                </a:solidFill>
                <a:effectLst/>
              </a:rPr>
              <a:t>}</a:t>
            </a:r>
            <a:r>
              <a:rPr lang="en-US" sz="500" dirty="0">
                <a:solidFill>
                  <a:srgbClr val="6A8759"/>
                </a:solidFill>
                <a:effectLst/>
              </a:rPr>
              <a:t>."</a:t>
            </a:r>
            <a:r>
              <a:rPr lang="en-US" sz="500" dirty="0"/>
              <a:t>)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>
                <a:solidFill>
                  <a:srgbClr val="CC7832"/>
                </a:solidFill>
                <a:effectLst/>
              </a:rPr>
              <a:t>def </a:t>
            </a:r>
            <a:r>
              <a:rPr lang="en-US" sz="500" dirty="0" err="1">
                <a:solidFill>
                  <a:srgbClr val="FFC66D"/>
                </a:solidFill>
                <a:effectLst/>
              </a:rPr>
              <a:t>change_fps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new_fps</a:t>
            </a:r>
            <a:r>
              <a:rPr lang="en-US" sz="500" dirty="0"/>
              <a:t>):</a:t>
            </a:r>
            <a:br>
              <a:rPr lang="en-US" sz="500" dirty="0"/>
            </a:br>
            <a:r>
              <a:rPr lang="en-US" sz="500" dirty="0"/>
              <a:t>    cap = cv2.VideoCapture(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width =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cap.get</a:t>
            </a:r>
            <a:r>
              <a:rPr lang="en-US" sz="500" dirty="0"/>
              <a:t>(cv2.CAP_PROP_FRAME_WIDTH))</a:t>
            </a:r>
            <a:br>
              <a:rPr lang="en-US" sz="500" dirty="0"/>
            </a:br>
            <a:r>
              <a:rPr lang="en-US" sz="500" dirty="0"/>
              <a:t>    height = </a:t>
            </a:r>
            <a:r>
              <a:rPr lang="en-US" sz="500" dirty="0">
                <a:solidFill>
                  <a:srgbClr val="8888C6"/>
                </a:solidFill>
                <a:effectLst/>
              </a:rPr>
              <a:t>int</a:t>
            </a:r>
            <a:r>
              <a:rPr lang="en-US" sz="500" dirty="0"/>
              <a:t>(</a:t>
            </a:r>
            <a:r>
              <a:rPr lang="en-US" sz="500" dirty="0" err="1"/>
              <a:t>cap.get</a:t>
            </a:r>
            <a:r>
              <a:rPr lang="en-US" sz="500" dirty="0"/>
              <a:t>(cv2.CAP_PROP_FRAME_HEIGHT))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fourcc</a:t>
            </a:r>
            <a:r>
              <a:rPr lang="en-US" sz="500" dirty="0"/>
              <a:t> = cv2.VideoWriter_fourcc(*</a:t>
            </a:r>
            <a:r>
              <a:rPr lang="en-US" sz="500" dirty="0">
                <a:solidFill>
                  <a:srgbClr val="6A8759"/>
                </a:solidFill>
                <a:effectLst/>
              </a:rPr>
              <a:t>'mp4v'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video_name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ext</a:t>
            </a:r>
            <a:r>
              <a:rPr lang="en-US" sz="500" dirty="0"/>
              <a:t> = </a:t>
            </a:r>
            <a:r>
              <a:rPr lang="en-US" sz="500" dirty="0" err="1"/>
              <a:t>os.path.splitext</a:t>
            </a:r>
            <a:r>
              <a:rPr lang="en-US" sz="500" dirty="0"/>
              <a:t>(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video_name</a:t>
            </a:r>
            <a:r>
              <a:rPr lang="en-US" sz="500" dirty="0"/>
              <a:t> += </a:t>
            </a:r>
            <a:r>
              <a:rPr lang="en-US" sz="500" dirty="0">
                <a:solidFill>
                  <a:srgbClr val="6A8759"/>
                </a:solidFill>
                <a:effectLst/>
              </a:rPr>
              <a:t>'_</a:t>
            </a:r>
            <a:r>
              <a:rPr lang="en-US" sz="500" dirty="0" err="1">
                <a:solidFill>
                  <a:srgbClr val="6A8759"/>
                </a:solidFill>
                <a:effectLst/>
              </a:rPr>
              <a:t>new_fps</a:t>
            </a:r>
            <a:r>
              <a:rPr lang="en-US" sz="500" dirty="0">
                <a:solidFill>
                  <a:srgbClr val="6A8759"/>
                </a:solidFill>
                <a:effectLst/>
              </a:rPr>
              <a:t>'</a:t>
            </a:r>
            <a:br>
              <a:rPr lang="en-US" sz="500" dirty="0">
                <a:solidFill>
                  <a:srgbClr val="6A8759"/>
                </a:solidFill>
                <a:effectLst/>
              </a:rPr>
            </a:br>
            <a:r>
              <a:rPr lang="en-US" sz="500" dirty="0">
                <a:solidFill>
                  <a:srgbClr val="6A8759"/>
                </a:solidFill>
                <a:effectLst/>
              </a:rPr>
              <a:t>    </a:t>
            </a:r>
            <a:r>
              <a:rPr lang="en-US" sz="500" dirty="0" err="1"/>
              <a:t>save_path</a:t>
            </a:r>
            <a:r>
              <a:rPr lang="en-US" sz="500" dirty="0"/>
              <a:t> = </a:t>
            </a:r>
            <a:r>
              <a:rPr lang="en-US" sz="500" dirty="0" err="1"/>
              <a:t>video_name</a:t>
            </a:r>
            <a:r>
              <a:rPr lang="en-US" sz="500" dirty="0"/>
              <a:t> + </a:t>
            </a:r>
            <a:r>
              <a:rPr lang="en-US" sz="500" dirty="0" err="1"/>
              <a:t>ext</a:t>
            </a:r>
            <a:br>
              <a:rPr lang="en-US" sz="500" dirty="0"/>
            </a:br>
            <a:r>
              <a:rPr lang="en-US" sz="500" dirty="0"/>
              <a:t>    out = cv2.VideoWriter(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fourcc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new_fps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(width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height))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while True</a:t>
            </a:r>
            <a:r>
              <a:rPr lang="en-US" sz="500" dirty="0"/>
              <a:t>:</a:t>
            </a:r>
            <a:br>
              <a:rPr lang="en-US" sz="500" dirty="0"/>
            </a:br>
            <a:r>
              <a:rPr lang="en-US" sz="500" dirty="0"/>
              <a:t>        ret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/>
              <a:t>frame = </a:t>
            </a:r>
            <a:r>
              <a:rPr lang="en-US" sz="500" dirty="0" err="1"/>
              <a:t>cap.read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500" dirty="0"/>
              <a:t>ret:</a:t>
            </a:r>
            <a:br>
              <a:rPr lang="en-US" sz="500" dirty="0"/>
            </a:br>
            <a:r>
              <a:rPr lang="en-US" sz="500" dirty="0"/>
              <a:t>            </a:t>
            </a:r>
            <a:r>
              <a:rPr lang="en-US" sz="500" dirty="0">
                <a:solidFill>
                  <a:srgbClr val="CC7832"/>
                </a:solidFill>
                <a:effectLst/>
              </a:rPr>
              <a:t>break</a:t>
            </a:r>
            <a:br>
              <a:rPr lang="en-US" sz="500" dirty="0">
                <a:solidFill>
                  <a:srgbClr val="CC7832"/>
                </a:solidFill>
                <a:effectLst/>
              </a:rPr>
            </a:br>
            <a:r>
              <a:rPr lang="en-US" sz="500" dirty="0">
                <a:solidFill>
                  <a:srgbClr val="CC7832"/>
                </a:solidFill>
                <a:effectLst/>
              </a:rPr>
              <a:t>        </a:t>
            </a:r>
            <a:r>
              <a:rPr lang="en-US" sz="500" dirty="0" err="1"/>
              <a:t>out.write</a:t>
            </a:r>
            <a:r>
              <a:rPr lang="en-US" sz="500" dirty="0"/>
              <a:t>(frame)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cap.release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out.release</a:t>
            </a:r>
            <a:r>
              <a:rPr lang="en-US" sz="500" dirty="0"/>
              <a:t>()</a:t>
            </a:r>
            <a:br>
              <a:rPr lang="en-US" sz="500" dirty="0"/>
            </a:br>
            <a:r>
              <a:rPr lang="en-US" sz="500" dirty="0"/>
              <a:t>    </a:t>
            </a:r>
            <a:r>
              <a:rPr lang="en-US" sz="500" dirty="0" err="1"/>
              <a:t>os.replace</a:t>
            </a:r>
            <a:r>
              <a:rPr lang="en-US" sz="500" dirty="0"/>
              <a:t>(</a:t>
            </a:r>
            <a:r>
              <a:rPr lang="en-US" sz="500" dirty="0" err="1"/>
              <a:t>save_path</a:t>
            </a:r>
            <a:r>
              <a:rPr lang="en-US" sz="500" dirty="0">
                <a:solidFill>
                  <a:srgbClr val="CC7832"/>
                </a:solidFill>
                <a:effectLst/>
              </a:rPr>
              <a:t>, </a:t>
            </a:r>
            <a:r>
              <a:rPr lang="en-US" sz="500" dirty="0" err="1"/>
              <a:t>video_path</a:t>
            </a:r>
            <a:r>
              <a:rPr lang="en-US" sz="500" dirty="0"/>
              <a:t>)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 err="1"/>
              <a:t>process_multiple_videos</a:t>
            </a:r>
            <a:r>
              <a:rPr lang="en-US" sz="500" dirty="0"/>
              <a:t>()</a:t>
            </a:r>
            <a:br>
              <a:rPr lang="en-US" sz="500" dirty="0"/>
            </a:br>
            <a:endParaRPr lang="en-DE" sz="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6BBDC-22B2-09FD-ADCF-3E73DC1CA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63" y="4086798"/>
            <a:ext cx="4898652" cy="2213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1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27"/>
    </mc:Choice>
    <mc:Fallback xmlns="">
      <p:transition spd="slow" advTm="110427"/>
    </mc:Fallback>
  </mc:AlternateContent>
  <p:extLst>
    <p:ext uri="{3A86A75C-4F4B-4683-9AE1-C65F6400EC91}">
      <p14:laserTraceLst xmlns:p14="http://schemas.microsoft.com/office/powerpoint/2010/main">
        <p14:tracePtLst>
          <p14:tracePt t="17647" x="8134350" y="12700"/>
          <p14:tracePt t="17658" x="8102600" y="82550"/>
          <p14:tracePt t="17665" x="8070850" y="152400"/>
          <p14:tracePt t="17673" x="8039100" y="209550"/>
          <p14:tracePt t="17681" x="8001000" y="273050"/>
          <p14:tracePt t="17691" x="7962900" y="330200"/>
          <p14:tracePt t="17699" x="7931150" y="381000"/>
          <p14:tracePt t="17704" x="7880350" y="450850"/>
          <p14:tracePt t="17713" x="7842250" y="501650"/>
          <p14:tracePt t="17721" x="7791450" y="552450"/>
          <p14:tracePt t="17728" x="7734300" y="622300"/>
          <p14:tracePt t="17739" x="7670800" y="679450"/>
          <p14:tracePt t="17749" x="7600950" y="742950"/>
          <p14:tracePt t="17751" x="7518400" y="800100"/>
          <p14:tracePt t="17759" x="7442200" y="857250"/>
          <p14:tracePt t="17770" x="7359650" y="920750"/>
          <p14:tracePt t="17776" x="7283450" y="990600"/>
          <p14:tracePt t="17786" x="7219950" y="1060450"/>
          <p14:tracePt t="17793" x="7150100" y="1111250"/>
          <p14:tracePt t="17803" x="7080250" y="1168400"/>
          <p14:tracePt t="17810" x="7023100" y="1231900"/>
          <p14:tracePt t="17822" x="6959600" y="1282700"/>
          <p14:tracePt t="17830" x="6889750" y="1327150"/>
          <p14:tracePt t="17833" x="6819900" y="1390650"/>
          <p14:tracePt t="17842" x="6762750" y="1441450"/>
          <p14:tracePt t="17852" x="6699250" y="1479550"/>
          <p14:tracePt t="17858" x="6642100" y="1530350"/>
          <p14:tracePt t="17866" x="6591300" y="1568450"/>
          <p14:tracePt t="17878" x="6553200" y="1606550"/>
          <p14:tracePt t="17879" x="6502400" y="1651000"/>
          <p14:tracePt t="17892" x="6457950" y="1689100"/>
          <p14:tracePt t="17899" x="6432550" y="1727200"/>
          <p14:tracePt t="17907" x="6400800" y="1758950"/>
          <p14:tracePt t="17917" x="6381750" y="1790700"/>
          <p14:tracePt t="17924" x="6362700" y="1809750"/>
          <p14:tracePt t="17934" x="6330950" y="1847850"/>
          <p14:tracePt t="17937" x="6311900" y="1879600"/>
          <p14:tracePt t="17954" x="6261100" y="1968500"/>
          <p14:tracePt t="17964" x="6248400" y="2038350"/>
          <p14:tracePt t="17972" x="6229350" y="2101850"/>
          <p14:tracePt t="17982" x="6210300" y="2146300"/>
          <p14:tracePt t="17983" x="6191250" y="2209800"/>
          <p14:tracePt t="17992" x="6172200" y="2279650"/>
          <p14:tracePt t="18002" x="6153150" y="2336800"/>
          <p14:tracePt t="18009" x="6121400" y="2381250"/>
          <p14:tracePt t="18019" x="6089650" y="2419350"/>
          <p14:tracePt t="18027" x="6070600" y="2470150"/>
          <p14:tracePt t="18039" x="6051550" y="2508250"/>
          <p14:tracePt t="18049" x="6019800" y="2546350"/>
          <p14:tracePt t="18050" x="6000750" y="2578100"/>
          <p14:tracePt t="18059" x="5981700" y="2616200"/>
          <p14:tracePt t="18069" x="5969000" y="2647950"/>
          <p14:tracePt t="18076" x="5949950" y="2679700"/>
          <p14:tracePt t="18087" x="5930900" y="2711450"/>
          <p14:tracePt t="18098" x="5918200" y="2736850"/>
          <p14:tracePt t="18099" x="5911850" y="2781300"/>
          <p14:tracePt t="18107" x="5911850" y="2819400"/>
          <p14:tracePt t="18115" x="5899150" y="2851150"/>
          <p14:tracePt t="18123" x="5892800" y="2889250"/>
          <p14:tracePt t="18133" x="5880100" y="2921000"/>
          <p14:tracePt t="18142" x="5861050" y="2946400"/>
          <p14:tracePt t="18144" x="5842000" y="2978150"/>
          <p14:tracePt t="18153" x="5829300" y="3016250"/>
          <p14:tracePt t="18162" x="5810250" y="3067050"/>
          <p14:tracePt t="18173" x="5791200" y="3098800"/>
          <p14:tracePt t="18175" x="5778500" y="3136900"/>
          <p14:tracePt t="18185" x="5772150" y="3168650"/>
          <p14:tracePt t="18192" x="5772150" y="3181350"/>
          <p14:tracePt t="18200" x="5759450" y="3200400"/>
          <p14:tracePt t="18208" x="5759450" y="3206750"/>
          <p14:tracePt t="18230" x="5772150" y="3219450"/>
          <p14:tracePt t="18241" x="5778500" y="3219450"/>
          <p14:tracePt t="18258" x="5791200" y="3232150"/>
          <p14:tracePt t="18267" x="5810250" y="3232150"/>
          <p14:tracePt t="18275" x="5822950" y="3238500"/>
          <p14:tracePt t="18287" x="5829300" y="3238500"/>
          <p14:tracePt t="18298" x="5842000" y="3251200"/>
          <p14:tracePt t="18308" x="5848350" y="3251200"/>
          <p14:tracePt t="18322" x="5861050" y="3251200"/>
          <p14:tracePt t="18330" x="5892800" y="3257550"/>
          <p14:tracePt t="18339" x="5918200" y="3270250"/>
          <p14:tracePt t="18348" x="5962650" y="3270250"/>
          <p14:tracePt t="18355" x="6000750" y="3289300"/>
          <p14:tracePt t="18365" x="6051550" y="3289300"/>
          <p14:tracePt t="18373" x="6083300" y="3302000"/>
          <p14:tracePt t="18383" x="6108700" y="3302000"/>
          <p14:tracePt t="18384" x="6134100" y="3302000"/>
          <p14:tracePt t="18392" x="6153150" y="3302000"/>
          <p14:tracePt t="18400" x="6172200" y="3302000"/>
          <p14:tracePt t="18410" x="6178550" y="3289300"/>
          <p14:tracePt t="18426" x="6191250" y="3276600"/>
          <p14:tracePt t="18442" x="6191250" y="3270250"/>
          <p14:tracePt t="18450" x="6203950" y="3251200"/>
          <p14:tracePt t="18459" x="6203950" y="3232150"/>
          <p14:tracePt t="18466" x="6203950" y="3206750"/>
          <p14:tracePt t="18475" x="6210300" y="3200400"/>
          <p14:tracePt t="18486" x="6223000" y="3181350"/>
          <p14:tracePt t="18499" x="6223000" y="3155950"/>
          <p14:tracePt t="18500" x="6242050" y="3130550"/>
          <p14:tracePt t="18507" x="6242050" y="3111500"/>
          <p14:tracePt t="18516" x="6242050" y="3098800"/>
          <p14:tracePt t="18524" x="6242050" y="3086100"/>
          <p14:tracePt t="18537" x="6242050" y="3060700"/>
          <p14:tracePt t="18545" x="6229350" y="3060700"/>
          <p14:tracePt t="18551" x="6223000" y="3041650"/>
          <p14:tracePt t="18558" x="6210300" y="3041650"/>
          <p14:tracePt t="18567" x="6191250" y="3016250"/>
          <p14:tracePt t="18575" x="6172200" y="3009900"/>
          <p14:tracePt t="18585" x="6140450" y="2990850"/>
          <p14:tracePt t="18593" x="6108700" y="2978150"/>
          <p14:tracePt t="18602" x="6070600" y="2959100"/>
          <p14:tracePt t="18610" x="6038850" y="2959100"/>
          <p14:tracePt t="18619" x="6019800" y="2946400"/>
          <p14:tracePt t="18626" x="6000750" y="2946400"/>
          <p14:tracePt t="18635" x="5988050" y="2946400"/>
          <p14:tracePt t="18643" x="5969000" y="2946400"/>
          <p14:tracePt t="18650" x="5962650" y="2946400"/>
          <p14:tracePt t="18658" x="5943600" y="2946400"/>
          <p14:tracePt t="18674" x="5930900" y="2946400"/>
          <p14:tracePt t="18675" x="5918200" y="2946400"/>
          <p14:tracePt t="18682" x="5899150" y="2959100"/>
          <p14:tracePt t="18690" x="5892800" y="2959100"/>
          <p14:tracePt t="18699" x="5880100" y="2978150"/>
          <p14:tracePt t="18709" x="5848350" y="2990850"/>
          <p14:tracePt t="18718" x="5829300" y="3016250"/>
          <p14:tracePt t="18723" x="5803900" y="3048000"/>
          <p14:tracePt t="18733" x="5778500" y="3067050"/>
          <p14:tracePt t="18740" x="5759450" y="3098800"/>
          <p14:tracePt t="18752" x="5753100" y="3117850"/>
          <p14:tracePt t="18755" x="5734050" y="3136900"/>
          <p14:tracePt t="18765" x="5721350" y="3149600"/>
          <p14:tracePt t="18771" x="5721350" y="3155950"/>
          <p14:tracePt t="18780" x="5721350" y="3168650"/>
          <p14:tracePt t="18789" x="5708650" y="3168650"/>
          <p14:tracePt t="18797" x="5708650" y="3181350"/>
          <p14:tracePt t="18799" x="5708650" y="3187700"/>
          <p14:tracePt t="18814" x="5708650" y="3200400"/>
          <p14:tracePt t="18824" x="5721350" y="3219450"/>
          <p14:tracePt t="18832" x="5721350" y="3238500"/>
          <p14:tracePt t="18846" x="5734050" y="3257550"/>
          <p14:tracePt t="18857" x="5740400" y="3276600"/>
          <p14:tracePt t="18865" x="5753100" y="3289300"/>
          <p14:tracePt t="18876" x="5753100" y="3308350"/>
          <p14:tracePt t="18884" x="5759450" y="3321050"/>
          <p14:tracePt t="18893" x="5759450" y="3327400"/>
          <p14:tracePt t="18902" x="5772150" y="3340100"/>
          <p14:tracePt t="18907" x="5778500" y="3359150"/>
          <p14:tracePt t="18916" x="5791200" y="3378200"/>
          <p14:tracePt t="18924" x="5810250" y="3397250"/>
          <p14:tracePt t="18935" x="5822950" y="3416300"/>
          <p14:tracePt t="18939" x="5829300" y="3441700"/>
          <p14:tracePt t="18949" x="5842000" y="3460750"/>
          <p14:tracePt t="18957" x="5861050" y="3467100"/>
          <p14:tracePt t="18969" x="5892800" y="3479800"/>
          <p14:tracePt t="18971" x="5911850" y="3498850"/>
          <p14:tracePt t="18982" x="5943600" y="3511550"/>
          <p14:tracePt t="18983" x="5969000" y="3517900"/>
          <p14:tracePt t="18992" x="5988050" y="3530600"/>
          <p14:tracePt t="19002" x="6013450" y="3530600"/>
          <p14:tracePt t="19010" x="6038850" y="3536950"/>
          <p14:tracePt t="19019" x="6051550" y="3536950"/>
          <p14:tracePt t="19027" x="6070600" y="3536950"/>
          <p14:tracePt t="19036" x="6089650" y="3536950"/>
          <p14:tracePt t="19044" x="6102350" y="3536950"/>
          <p14:tracePt t="19053" x="6108700" y="3536950"/>
          <p14:tracePt t="19060" x="6140450" y="3536950"/>
          <p14:tracePt t="19068" x="6153150" y="3530600"/>
          <p14:tracePt t="19080" x="6159500" y="3530600"/>
          <p14:tracePt t="19081" x="6172200" y="3517900"/>
          <p14:tracePt t="19095" x="6178550" y="3511550"/>
          <p14:tracePt t="19110" x="6203950" y="3486150"/>
          <p14:tracePt t="19118" x="6210300" y="3467100"/>
          <p14:tracePt t="19128" x="6229350" y="3460750"/>
          <p14:tracePt t="19140" x="6248400" y="3448050"/>
          <p14:tracePt t="19148" x="6273800" y="3429000"/>
          <p14:tracePt t="19156" x="6292850" y="3416300"/>
          <p14:tracePt t="19165" x="6299200" y="3409950"/>
          <p14:tracePt t="19167" x="6311900" y="3397250"/>
          <p14:tracePt t="19175" x="6318250" y="3397250"/>
          <p14:tracePt t="19183" x="6318250" y="3390900"/>
          <p14:tracePt t="19198" x="6330950" y="3378200"/>
          <p14:tracePt t="19209" x="6330950" y="3371850"/>
          <p14:tracePt t="19217" x="6330950" y="3359150"/>
          <p14:tracePt t="19225" x="6330950" y="3346450"/>
          <p14:tracePt t="19233" x="6343650" y="3340100"/>
          <p14:tracePt t="19242" x="6343650" y="3327400"/>
          <p14:tracePt t="19250" x="6343650" y="3308350"/>
          <p14:tracePt t="19259" x="6343650" y="3302000"/>
          <p14:tracePt t="19274" x="6343650" y="3289300"/>
          <p14:tracePt t="19281" x="6350000" y="3276600"/>
          <p14:tracePt t="19299" x="6350000" y="3270250"/>
          <p14:tracePt t="19305" x="6350000" y="3257550"/>
          <p14:tracePt t="19324" x="6350000" y="3251200"/>
          <p14:tracePt t="19331" x="6343650" y="3251200"/>
          <p14:tracePt t="19340" x="6343650" y="3238500"/>
          <p14:tracePt t="19356" x="6343650" y="3232150"/>
          <p14:tracePt t="19365" x="6343650" y="3219450"/>
          <p14:tracePt t="19373" x="6330950" y="3219450"/>
          <p14:tracePt t="19381" x="6330950" y="3206750"/>
          <p14:tracePt t="19390" x="6330950" y="3200400"/>
          <p14:tracePt t="19392" x="6318250" y="3200400"/>
          <p14:tracePt t="19400" x="6318250" y="3187700"/>
          <p14:tracePt t="19410" x="6318250" y="3181350"/>
          <p14:tracePt t="19425" x="6311900" y="3168650"/>
          <p14:tracePt t="19441" x="6299200" y="3155950"/>
          <p14:tracePt t="19456" x="6299200" y="3149600"/>
          <p14:tracePt t="19465" x="6292850" y="3136900"/>
          <p14:tracePt t="19477" x="6280150" y="3130550"/>
          <p14:tracePt t="19490" x="6280150" y="3117850"/>
          <p14:tracePt t="19506" x="6273800" y="3117850"/>
          <p14:tracePt t="19670" x="6273800" y="3111500"/>
          <p14:tracePt t="19677" x="6280150" y="3111500"/>
          <p14:tracePt t="19689" x="6299200" y="3086100"/>
          <p14:tracePt t="19698" x="6343650" y="3067050"/>
          <p14:tracePt t="19707" x="6381750" y="3048000"/>
          <p14:tracePt t="19716" x="6413500" y="3028950"/>
          <p14:tracePt t="19723" x="6419850" y="3016250"/>
          <p14:tracePt t="19740" x="6432550" y="3009900"/>
          <p14:tracePt t="33789" x="6438900" y="3009900"/>
          <p14:tracePt t="33815" x="6457950" y="3016250"/>
          <p14:tracePt t="33816" x="6489700" y="3028950"/>
          <p14:tracePt t="33828" x="6502400" y="3041650"/>
          <p14:tracePt t="33840" x="6521450" y="3041650"/>
          <p14:tracePt t="33849" x="6553200" y="3048000"/>
          <p14:tracePt t="33850" x="6604000" y="3060700"/>
          <p14:tracePt t="33859" x="6648450" y="3079750"/>
          <p14:tracePt t="33871" x="6711950" y="3079750"/>
          <p14:tracePt t="33878" x="6769100" y="3086100"/>
          <p14:tracePt t="33879" x="6838950" y="3098800"/>
          <p14:tracePt t="33890" x="6902450" y="3098800"/>
          <p14:tracePt t="33905" x="6972300" y="3098800"/>
          <p14:tracePt t="33906" x="7042150" y="3111500"/>
          <p14:tracePt t="33916" x="7118350" y="3111500"/>
          <p14:tracePt t="33926" x="7200900" y="3111500"/>
          <p14:tracePt t="33927" x="7270750" y="3130550"/>
          <p14:tracePt t="33936" x="7353300" y="3130550"/>
          <p14:tracePt t="33944" x="7429500" y="3136900"/>
          <p14:tracePt t="33955" x="7512050" y="3136900"/>
          <p14:tracePt t="33961" x="7581900" y="3136900"/>
          <p14:tracePt t="33973" x="7639050" y="3136900"/>
          <p14:tracePt t="33979" x="7708900" y="3136900"/>
          <p14:tracePt t="33990" x="7778750" y="3136900"/>
          <p14:tracePt t="34000" x="7848600" y="3136900"/>
          <p14:tracePt t="34001" x="7912100" y="3136900"/>
          <p14:tracePt t="34008" x="7981950" y="3130550"/>
          <p14:tracePt t="34018" x="8039100" y="3130550"/>
          <p14:tracePt t="34027" x="8089900" y="3130550"/>
          <p14:tracePt t="34034" x="8153400" y="3117850"/>
          <p14:tracePt t="34043" x="8191500" y="3117850"/>
          <p14:tracePt t="34051" x="8242300" y="3117850"/>
          <p14:tracePt t="34059" x="8299450" y="3111500"/>
          <p14:tracePt t="34069" x="8369300" y="3098800"/>
          <p14:tracePt t="34077" x="8451850" y="3098800"/>
          <p14:tracePt t="34079" x="8540750" y="3098800"/>
          <p14:tracePt t="34091" x="8629650" y="3098800"/>
          <p14:tracePt t="34101" x="8731250" y="3098800"/>
          <p14:tracePt t="34103" x="8813800" y="3098800"/>
          <p14:tracePt t="34121" x="8972550" y="3111500"/>
          <p14:tracePt t="34130" x="9048750" y="3117850"/>
          <p14:tracePt t="34138" x="9118600" y="3117850"/>
          <p14:tracePt t="34144" x="9182100" y="3117850"/>
          <p14:tracePt t="34155" x="9232900" y="3130550"/>
          <p14:tracePt t="34166" x="9271000" y="3130550"/>
          <p14:tracePt t="34167" x="9290050" y="3117850"/>
          <p14:tracePt t="34175" x="9309100" y="3117850"/>
          <p14:tracePt t="34184" x="9321800" y="3111500"/>
          <p14:tracePt t="34206" x="9334500" y="3098800"/>
          <p14:tracePt t="34223" x="9340850" y="3086100"/>
          <p14:tracePt t="34231" x="9353550" y="3086100"/>
          <p14:tracePt t="34241" x="9359900" y="3086100"/>
          <p14:tracePt t="34248" x="9372600" y="3079750"/>
          <p14:tracePt t="34259" x="9404350" y="3067050"/>
          <p14:tracePt t="34267" x="9410700" y="3067050"/>
          <p14:tracePt t="34274" x="9429750" y="3060700"/>
          <p14:tracePt t="34284" x="9442450" y="3048000"/>
          <p14:tracePt t="34293" x="9480550" y="3048000"/>
          <p14:tracePt t="34303" x="9499600" y="3041650"/>
          <p14:tracePt t="34307" x="9531350" y="3028950"/>
          <p14:tracePt t="34317" x="9569450" y="3016250"/>
          <p14:tracePt t="34325" x="9620250" y="3009900"/>
          <p14:tracePt t="34326" x="9664700" y="2990850"/>
          <p14:tracePt t="34337" x="9702800" y="2978150"/>
          <p14:tracePt t="34345" x="9734550" y="2959100"/>
          <p14:tracePt t="34354" x="9759950" y="2946400"/>
          <p14:tracePt t="34363" x="9791700" y="2940050"/>
          <p14:tracePt t="34372" x="9810750" y="2921000"/>
          <p14:tracePt t="34381" x="9842500" y="2921000"/>
          <p14:tracePt t="34383" x="9842500" y="2908300"/>
          <p14:tracePt t="34392" x="9848850" y="2908300"/>
          <p14:tracePt t="34399" x="9861550" y="2901950"/>
          <p14:tracePt t="34413" x="9874250" y="2901950"/>
          <p14:tracePt t="34423" x="9874250" y="2889250"/>
          <p14:tracePt t="34431" x="9874250" y="2876550"/>
          <p14:tracePt t="34441" x="9880600" y="2876550"/>
          <p14:tracePt t="34457" x="9880600" y="2870200"/>
          <p14:tracePt t="34477" x="9880600" y="2857500"/>
          <p14:tracePt t="34565" x="9874250" y="2851150"/>
          <p14:tracePt t="34574" x="9874250" y="2832100"/>
          <p14:tracePt t="34582" x="9861550" y="2819400"/>
          <p14:tracePt t="34592" x="9848850" y="2806700"/>
          <p14:tracePt t="34601" x="9848850" y="2800350"/>
          <p14:tracePt t="34609" x="9842500" y="2787650"/>
          <p14:tracePt t="34623" x="9829800" y="2781300"/>
          <p14:tracePt t="34624" x="9823450" y="2768600"/>
          <p14:tracePt t="34633" x="9804400" y="2762250"/>
          <p14:tracePt t="34642" x="9804400" y="2749550"/>
          <p14:tracePt t="34649" x="9791700" y="2736850"/>
          <p14:tracePt t="34658" x="9779000" y="2736850"/>
          <p14:tracePt t="34666" x="9779000" y="2730500"/>
          <p14:tracePt t="34674" x="9772650" y="2730500"/>
          <p14:tracePt t="34682" x="9772650" y="2717800"/>
          <p14:tracePt t="34690" x="9759950" y="2717800"/>
          <p14:tracePt t="34708" x="9753600" y="2711450"/>
          <p14:tracePt t="34718" x="9740900" y="2698750"/>
          <p14:tracePt t="34720" x="9734550" y="2686050"/>
          <p14:tracePt t="34738" x="9690100" y="2660650"/>
          <p14:tracePt t="34748" x="9671050" y="2641600"/>
          <p14:tracePt t="34755" x="9639300" y="2616200"/>
          <p14:tracePt t="34765" x="9613900" y="2597150"/>
          <p14:tracePt t="34767" x="9588500" y="2578100"/>
          <p14:tracePt t="34776" x="9569450" y="2571750"/>
          <p14:tracePt t="34786" x="9544050" y="2559050"/>
          <p14:tracePt t="34795" x="9531350" y="2540000"/>
          <p14:tracePt t="34807" x="9512300" y="2527300"/>
          <p14:tracePt t="34808" x="9499600" y="2520950"/>
          <p14:tracePt t="34817" x="9480550" y="2508250"/>
          <p14:tracePt t="34825" x="9461500" y="2489200"/>
          <p14:tracePt t="34834" x="9442450" y="2476500"/>
          <p14:tracePt t="34842" x="9423400" y="2457450"/>
          <p14:tracePt t="34851" x="9410700" y="2438400"/>
          <p14:tracePt t="34858" x="9391650" y="2419350"/>
          <p14:tracePt t="34869" x="9372600" y="2400300"/>
          <p14:tracePt t="34874" x="9359900" y="2381250"/>
          <p14:tracePt t="34884" x="9340850" y="2368550"/>
          <p14:tracePt t="34892" x="9334500" y="2362200"/>
          <p14:tracePt t="34902" x="9321800" y="2349500"/>
          <p14:tracePt t="34906" x="9309100" y="2330450"/>
          <p14:tracePt t="34916" x="9302750" y="2317750"/>
          <p14:tracePt t="34925" x="9290050" y="2311400"/>
          <p14:tracePt t="34937" x="9283700" y="2298700"/>
          <p14:tracePt t="35309" x="9290050" y="2311400"/>
          <p14:tracePt t="35318" x="9309100" y="2349500"/>
          <p14:tracePt t="35326" x="9321800" y="2368550"/>
          <p14:tracePt t="35336" x="9340850" y="2387600"/>
          <p14:tracePt t="35347" x="9353550" y="2406650"/>
          <p14:tracePt t="35356" x="9372600" y="2438400"/>
          <p14:tracePt t="35365" x="9391650" y="2457450"/>
          <p14:tracePt t="35366" x="9404350" y="2489200"/>
          <p14:tracePt t="35376" x="9423400" y="2508250"/>
          <p14:tracePt t="35386" x="9423400" y="2520950"/>
          <p14:tracePt t="35393" x="9429750" y="2520950"/>
          <p14:tracePt t="35407" x="9429750" y="2527300"/>
          <p14:tracePt t="35408" x="9442450" y="2540000"/>
          <p14:tracePt t="35424" x="9442450" y="2546350"/>
          <p14:tracePt t="35432" x="9448800" y="2559050"/>
          <p14:tracePt t="35442" x="9461500" y="2571750"/>
          <p14:tracePt t="35449" x="9480550" y="2590800"/>
          <p14:tracePt t="35458" x="9493250" y="2597150"/>
          <p14:tracePt t="35467" x="9499600" y="2609850"/>
          <p14:tracePt t="35475" x="9518650" y="2628900"/>
          <p14:tracePt t="35486" x="9518650" y="2641600"/>
          <p14:tracePt t="35492" x="9531350" y="2647950"/>
          <p14:tracePt t="35500" x="9531350" y="2660650"/>
          <p14:tracePt t="35508" x="9544050" y="2667000"/>
          <p14:tracePt t="35517" x="9550400" y="2686050"/>
          <p14:tracePt t="35520" x="9569450" y="2698750"/>
          <p14:tracePt t="35537" x="9601200" y="2736850"/>
          <p14:tracePt t="35548" x="9620250" y="2762250"/>
          <p14:tracePt t="35556" x="9639300" y="2781300"/>
          <p14:tracePt t="35566" x="9664700" y="2787650"/>
          <p14:tracePt t="35567" x="9683750" y="2806700"/>
          <p14:tracePt t="35576" x="9709150" y="2832100"/>
          <p14:tracePt t="35585" x="9753600" y="2851150"/>
          <p14:tracePt t="35593" x="9791700" y="2876550"/>
          <p14:tracePt t="35602" x="9842500" y="2908300"/>
          <p14:tracePt t="35610" x="9893300" y="2927350"/>
          <p14:tracePt t="35621" x="9944100" y="2946400"/>
          <p14:tracePt t="35627" x="9988550" y="2971800"/>
          <p14:tracePt t="35638" x="10033000" y="2978150"/>
          <p14:tracePt t="35647" x="10071100" y="2978150"/>
          <p14:tracePt t="35648" x="10121900" y="2990850"/>
          <p14:tracePt t="35659" x="10172700" y="2990850"/>
          <p14:tracePt t="35666" x="10223500" y="2990850"/>
          <p14:tracePt t="35675" x="10293350" y="2997200"/>
          <p14:tracePt t="35683" x="10344150" y="3009900"/>
          <p14:tracePt t="35692" x="10401300" y="3009900"/>
          <p14:tracePt t="35699" x="10464800" y="3016250"/>
          <p14:tracePt t="35710" x="10521950" y="3016250"/>
          <p14:tracePt t="35712" x="10572750" y="3041650"/>
          <p14:tracePt t="35722" x="10629900" y="3048000"/>
          <p14:tracePt t="35733" x="10674350" y="3060700"/>
          <p14:tracePt t="35741" x="10712450" y="3067050"/>
          <p14:tracePt t="35754" x="10750550" y="3079750"/>
          <p14:tracePt t="35756" x="10788650" y="3079750"/>
          <p14:tracePt t="35765" x="10820400" y="3086100"/>
          <p14:tracePt t="35773" x="10852150" y="3086100"/>
          <p14:tracePt t="35779" x="10890250" y="3098800"/>
          <p14:tracePt t="35789" x="10922000" y="3098800"/>
          <p14:tracePt t="35798" x="10953750" y="3098800"/>
          <p14:tracePt t="35800" x="10991850" y="3098800"/>
          <p14:tracePt t="35809" x="11029950" y="3098800"/>
          <p14:tracePt t="35816" x="11061700" y="3098800"/>
          <p14:tracePt t="35826" x="11099800" y="3098800"/>
          <p14:tracePt t="35833" x="11131550" y="3098800"/>
          <p14:tracePt t="35842" x="11169650" y="3098800"/>
          <p14:tracePt t="35850" x="11201400" y="3098800"/>
          <p14:tracePt t="35859" x="11239500" y="3086100"/>
          <p14:tracePt t="35867" x="11283950" y="3086100"/>
          <p14:tracePt t="35875" x="11303000" y="3079750"/>
          <p14:tracePt t="35883" x="11322050" y="3079750"/>
          <p14:tracePt t="35892" x="11353800" y="3067050"/>
          <p14:tracePt t="35900" x="11360150" y="3060700"/>
          <p14:tracePt t="35911" x="11391900" y="3048000"/>
          <p14:tracePt t="35913" x="11404600" y="3041650"/>
          <p14:tracePt t="35922" x="11410950" y="3041650"/>
          <p14:tracePt t="35935" x="11410950" y="3028950"/>
          <p14:tracePt t="35941" x="11423650" y="3016250"/>
          <p14:tracePt t="35941" x="11430000" y="3009900"/>
          <p14:tracePt t="35950" x="11442700" y="2990850"/>
          <p14:tracePt t="35958" x="11449050" y="2990850"/>
          <p14:tracePt t="35970" x="11461750" y="2971800"/>
          <p14:tracePt t="35979" x="11461750" y="2959100"/>
          <p14:tracePt t="35986" x="11474450" y="2946400"/>
          <p14:tracePt t="36002" x="11474450" y="2940050"/>
          <p14:tracePt t="36010" x="11474450" y="2927350"/>
          <p14:tracePt t="36017" x="11474450" y="2921000"/>
          <p14:tracePt t="36025" x="11474450" y="2908300"/>
          <p14:tracePt t="36040" x="11474450" y="2901950"/>
          <p14:tracePt t="36048" x="11474450" y="2889250"/>
          <p14:tracePt t="36058" x="11461750" y="2889250"/>
          <p14:tracePt t="36065" x="11449050" y="2876550"/>
          <p14:tracePt t="36075" x="11449050" y="2870200"/>
          <p14:tracePt t="36082" x="11430000" y="2851150"/>
          <p14:tracePt t="36089" x="11423650" y="2832100"/>
          <p14:tracePt t="36099" x="11404600" y="2800350"/>
          <p14:tracePt t="36107" x="11379200" y="2781300"/>
          <p14:tracePt t="36121" x="11334750" y="2730500"/>
          <p14:tracePt t="36130" x="11322050" y="2711450"/>
          <p14:tracePt t="36139" x="11303000" y="2698750"/>
          <p14:tracePt t="36152" x="11290300" y="2686050"/>
          <p14:tracePt t="36155" x="11271250" y="2667000"/>
          <p14:tracePt t="36164" x="11264900" y="2667000"/>
          <p14:tracePt t="36172" x="11264900" y="2660650"/>
          <p14:tracePt t="36188" x="11252200" y="2647950"/>
          <p14:tracePt t="36197" x="11239500" y="2641600"/>
          <p14:tracePt t="36206" x="11233150" y="2641600"/>
          <p14:tracePt t="36215" x="11220450" y="2628900"/>
          <p14:tracePt t="36216" x="11201400" y="2609850"/>
          <p14:tracePt t="36226" x="11182350" y="2597150"/>
          <p14:tracePt t="36234" x="11144250" y="2571750"/>
          <p14:tracePt t="36243" x="11112500" y="2546350"/>
          <p14:tracePt t="36253" x="11061700" y="2520950"/>
          <p14:tracePt t="36257" x="11010900" y="2489200"/>
          <p14:tracePt t="36266" x="10972800" y="2457450"/>
          <p14:tracePt t="36274" x="10934700" y="2438400"/>
          <p14:tracePt t="36284" x="10890250" y="2419350"/>
          <p14:tracePt t="36291" x="10864850" y="2406650"/>
          <p14:tracePt t="36301" x="10833100" y="2400300"/>
          <p14:tracePt t="36304" x="10820400" y="2387600"/>
          <p14:tracePt t="36315" x="10801350" y="2381250"/>
          <p14:tracePt t="36322" x="10788650" y="2368550"/>
          <p14:tracePt t="36332" x="10769600" y="2368550"/>
          <p14:tracePt t="36344" x="10750550" y="2362200"/>
          <p14:tracePt t="36346" x="10731500" y="2349500"/>
          <p14:tracePt t="36355" x="10699750" y="2336800"/>
          <p14:tracePt t="36366" x="10661650" y="2330450"/>
          <p14:tracePt t="36367" x="10610850" y="2311400"/>
          <p14:tracePt t="36375" x="10560050" y="2298700"/>
          <p14:tracePt t="36385" x="10521950" y="2292350"/>
          <p14:tracePt t="36392" x="10483850" y="2279650"/>
          <p14:tracePt t="36403" x="10433050" y="2266950"/>
          <p14:tracePt t="36410" x="10388600" y="2260600"/>
          <p14:tracePt t="36420" x="10363200" y="2247900"/>
          <p14:tracePt t="36428" x="10331450" y="2241550"/>
          <p14:tracePt t="36438" x="10312400" y="2241550"/>
          <p14:tracePt t="36446" x="10280650" y="2228850"/>
          <p14:tracePt t="36448" x="10261600" y="2222500"/>
          <p14:tracePt t="36459" x="10242550" y="2209800"/>
          <p14:tracePt t="36467" x="10229850" y="2209800"/>
          <p14:tracePt t="36475" x="10223500" y="2197100"/>
          <p14:tracePt t="36484" x="10204450" y="2197100"/>
          <p14:tracePt t="36491" x="10191750" y="2197100"/>
          <p14:tracePt t="36499" x="10179050" y="2190750"/>
          <p14:tracePt t="36508" x="10172700" y="2190750"/>
          <p14:tracePt t="36518" x="10160000" y="2190750"/>
          <p14:tracePt t="36526" x="10153650" y="2190750"/>
          <p14:tracePt t="36535" x="10140950" y="2178050"/>
          <p14:tracePt t="36546" x="10134600" y="2178050"/>
          <p14:tracePt t="36559" x="10109200" y="2178050"/>
          <p14:tracePt t="36574" x="10090150" y="2178050"/>
          <p14:tracePt t="36581" x="10083800" y="2178050"/>
          <p14:tracePt t="36592" x="10071100" y="2178050"/>
          <p14:tracePt t="36598" x="10064750" y="2178050"/>
          <p14:tracePt t="36608" x="10039350" y="2178050"/>
          <p14:tracePt t="36616" x="10033000" y="2171700"/>
          <p14:tracePt t="36625" x="10001250" y="2171700"/>
          <p14:tracePt t="36633" x="9982200" y="2171700"/>
          <p14:tracePt t="36642" x="9963150" y="2171700"/>
          <p14:tracePt t="36649" x="9931400" y="2159000"/>
          <p14:tracePt t="36659" x="9918700" y="2159000"/>
          <p14:tracePt t="36667" x="9893300" y="2146300"/>
          <p14:tracePt t="36674" x="9880600" y="2146300"/>
          <p14:tracePt t="36684" x="9861550" y="2139950"/>
          <p14:tracePt t="36691" x="9842500" y="2139950"/>
          <p14:tracePt t="36700" x="9829800" y="2139950"/>
          <p14:tracePt t="36706" x="9804400" y="2127250"/>
          <p14:tracePt t="36713" x="9779000" y="2127250"/>
          <p14:tracePt t="36722" x="9759950" y="2127250"/>
          <p14:tracePt t="36731" x="9721850" y="2127250"/>
          <p14:tracePt t="36739" x="9690100" y="2120900"/>
          <p14:tracePt t="36750" x="9664700" y="2120900"/>
          <p14:tracePt t="36751" x="9632950" y="2120900"/>
          <p14:tracePt t="36759" x="9601200" y="2108200"/>
          <p14:tracePt t="36767" x="9569450" y="2108200"/>
          <p14:tracePt t="36775" x="9550400" y="2101850"/>
          <p14:tracePt t="36784" x="9531350" y="2101850"/>
          <p14:tracePt t="36792" x="9518650" y="2101850"/>
          <p14:tracePt t="36800" x="9512300" y="2101850"/>
          <p14:tracePt t="40857" x="9518650" y="2120900"/>
          <p14:tracePt t="40866" x="9518650" y="2127250"/>
          <p14:tracePt t="40874" x="9512300" y="2127250"/>
          <p14:tracePt t="40889" x="9512300" y="2139950"/>
          <p14:tracePt t="40899" x="9499600" y="2139950"/>
          <p14:tracePt t="40928" x="9512300" y="2139950"/>
          <p14:tracePt t="40955" x="9518650" y="2120900"/>
          <p14:tracePt t="40966" x="9518650" y="2108200"/>
          <p14:tracePt t="40967" x="9518650" y="2101850"/>
          <p14:tracePt t="41245" x="9518650" y="2108200"/>
          <p14:tracePt t="41255" x="9512300" y="2120900"/>
          <p14:tracePt t="41264" x="9493250" y="2139950"/>
          <p14:tracePt t="41275" x="9480550" y="2139950"/>
          <p14:tracePt t="41301" x="9474200" y="2139950"/>
          <p14:tracePt t="41309" x="9461500" y="2146300"/>
          <p14:tracePt t="41318" x="9448800" y="2146300"/>
          <p14:tracePt t="41325" x="9442450" y="2146300"/>
          <p14:tracePt t="41334" x="9429750" y="2146300"/>
          <p14:tracePt t="41343" x="9423400" y="2159000"/>
          <p14:tracePt t="41477" x="9410700" y="2159000"/>
          <p14:tracePt t="41493" x="9404350" y="2159000"/>
          <p14:tracePt t="41501" x="9378950" y="2159000"/>
          <p14:tracePt t="41511" x="9359900" y="2159000"/>
          <p14:tracePt t="41519" x="9334500" y="2159000"/>
          <p14:tracePt t="41526" x="9290050" y="2159000"/>
          <p14:tracePt t="41534" x="9239250" y="2159000"/>
          <p14:tracePt t="41543" x="9182100" y="2159000"/>
          <p14:tracePt t="41551" x="9112250" y="2146300"/>
          <p14:tracePt t="41558" x="9029700" y="2146300"/>
          <p14:tracePt t="41566" x="8934450" y="2139950"/>
          <p14:tracePt t="41575" x="8832850" y="2139950"/>
          <p14:tracePt t="41590" x="8718550" y="2139950"/>
          <p14:tracePt t="41591" x="8604250" y="2139950"/>
          <p14:tracePt t="41598" x="8483600" y="2146300"/>
          <p14:tracePt t="41609" x="8362950" y="2146300"/>
          <p14:tracePt t="41617" x="8229600" y="2159000"/>
          <p14:tracePt t="41624" x="8102600" y="2159000"/>
          <p14:tracePt t="41632" x="7950200" y="2159000"/>
          <p14:tracePt t="41642" x="7823200" y="2159000"/>
          <p14:tracePt t="41649" x="7683500" y="2171700"/>
          <p14:tracePt t="41658" x="7550150" y="2171700"/>
          <p14:tracePt t="41665" x="7423150" y="2178050"/>
          <p14:tracePt t="41673" x="7283450" y="2178050"/>
          <p14:tracePt t="41682" x="7143750" y="2197100"/>
          <p14:tracePt t="41689" x="7010400" y="2197100"/>
          <p14:tracePt t="41699" x="6889750" y="2222500"/>
          <p14:tracePt t="41704" x="6769100" y="2228850"/>
          <p14:tracePt t="41716" x="6642100" y="2247900"/>
          <p14:tracePt t="41723" x="6508750" y="2266950"/>
          <p14:tracePt t="41734" x="6381750" y="2292350"/>
          <p14:tracePt t="41741" x="6248400" y="2317750"/>
          <p14:tracePt t="41743" x="6108700" y="2362200"/>
          <p14:tracePt t="41754" x="5969000" y="2400300"/>
          <p14:tracePt t="41762" x="5842000" y="2432050"/>
          <p14:tracePt t="41772" x="5721350" y="2470150"/>
          <p14:tracePt t="41781" x="5588000" y="2508250"/>
          <p14:tracePt t="41783" x="5480050" y="2546350"/>
          <p14:tracePt t="41791" x="5353050" y="2590800"/>
          <p14:tracePt t="41801" x="5238750" y="2641600"/>
          <p14:tracePt t="41809" x="5118100" y="2679700"/>
          <p14:tracePt t="41820" x="5010150" y="2717800"/>
          <p14:tracePt t="41827" x="4908550" y="2762250"/>
          <p14:tracePt t="41838" x="4813300" y="2800350"/>
          <p14:tracePt t="41847" x="4711700" y="2851150"/>
          <p14:tracePt t="41848" x="4610100" y="2889250"/>
          <p14:tracePt t="41859" x="4521200" y="2940050"/>
          <p14:tracePt t="41867" x="4400550" y="2990850"/>
          <p14:tracePt t="41875" x="4279900" y="3041650"/>
          <p14:tracePt t="41886" x="4171950" y="3098800"/>
          <p14:tracePt t="41890" x="4057650" y="3168650"/>
          <p14:tracePt t="41899" x="3949700" y="3232150"/>
          <p14:tracePt t="41901" x="3841750" y="3302000"/>
          <p14:tracePt t="41913" x="3752850" y="3359150"/>
          <p14:tracePt t="41926" x="3657600" y="3416300"/>
          <p14:tracePt t="41926" x="3568700" y="3467100"/>
          <p14:tracePt t="41936" x="3498850" y="3517900"/>
          <p14:tracePt t="41945" x="3429000" y="3568700"/>
          <p14:tracePt t="41956" x="3359150" y="3625850"/>
          <p14:tracePt t="41957" x="3302000" y="3676650"/>
          <p14:tracePt t="41966" x="3238500" y="3727450"/>
          <p14:tracePt t="41976" x="3162300" y="3790950"/>
          <p14:tracePt t="41984" x="3092450" y="3841750"/>
          <p14:tracePt t="41992" x="3009900" y="3898900"/>
          <p14:tracePt t="42001" x="2940050" y="3956050"/>
          <p14:tracePt t="42012" x="2882900" y="4006850"/>
          <p14:tracePt t="42024" x="2819400" y="4051300"/>
          <p14:tracePt t="42025" x="2762250" y="4108450"/>
          <p14:tracePt t="42033" x="2717800" y="4159250"/>
          <p14:tracePt t="42042" x="2679700" y="4216400"/>
          <p14:tracePt t="42051" x="2641600" y="4260850"/>
          <p14:tracePt t="42059" x="2609850" y="4298950"/>
          <p14:tracePt t="42068" x="2603500" y="4330700"/>
          <p14:tracePt t="42077" x="2578100" y="4356100"/>
          <p14:tracePt t="42086" x="2578100" y="4387850"/>
          <p14:tracePt t="42090" x="2571750" y="4419600"/>
          <p14:tracePt t="42100" x="2571750" y="4438650"/>
          <p14:tracePt t="42112" x="2603500" y="4457700"/>
          <p14:tracePt t="42365" x="2578100" y="4457700"/>
          <p14:tracePt t="42375" x="2552700" y="4451350"/>
          <p14:tracePt t="42382" x="2501900" y="4425950"/>
          <p14:tracePt t="42391" x="2470150" y="4419600"/>
          <p14:tracePt t="42401" x="2457450" y="4419600"/>
          <p14:tracePt t="42408" x="2451100" y="4419600"/>
          <p14:tracePt t="42415" x="2438400" y="4419600"/>
          <p14:tracePt t="42425" x="2438400" y="4425950"/>
          <p14:tracePt t="42433" x="2419350" y="4425950"/>
          <p14:tracePt t="42442" x="2413000" y="4438650"/>
          <p14:tracePt t="42459" x="2400300" y="4451350"/>
          <p14:tracePt t="42468" x="2387600" y="4451350"/>
          <p14:tracePt t="42473" x="2381250" y="4457700"/>
          <p14:tracePt t="42482" x="2362200" y="4457700"/>
          <p14:tracePt t="42491" x="2349500" y="4470400"/>
          <p14:tracePt t="42499" x="2317750" y="4476750"/>
          <p14:tracePt t="42506" x="2298700" y="4489450"/>
          <p14:tracePt t="42518" x="2279650" y="4508500"/>
          <p14:tracePt t="42520" x="2241550" y="4521200"/>
          <p14:tracePt t="42537" x="2178050" y="4559300"/>
          <p14:tracePt t="42547" x="2152650" y="4565650"/>
          <p14:tracePt t="42555" x="2120900" y="4591050"/>
          <p14:tracePt t="42563" x="2089150" y="4610100"/>
          <p14:tracePt t="42572" x="2070100" y="4616450"/>
          <p14:tracePt t="42584" x="2038350" y="4629150"/>
          <p14:tracePt t="42585" x="2019300" y="4635500"/>
          <p14:tracePt t="42594" x="2000250" y="4648200"/>
          <p14:tracePt t="42607" x="1968500" y="4660900"/>
          <p14:tracePt t="42608" x="1949450" y="4667250"/>
          <p14:tracePt t="42617" x="1911350" y="4679950"/>
          <p14:tracePt t="42624" x="1879600" y="4686300"/>
          <p14:tracePt t="42633" x="1841500" y="4711700"/>
          <p14:tracePt t="42642" x="1803400" y="4718050"/>
          <p14:tracePt t="42655" x="1758950" y="4737100"/>
          <p14:tracePt t="42668" x="1720850" y="4756150"/>
          <p14:tracePt t="42674" x="1682750" y="4787900"/>
          <p14:tracePt t="42675" x="1638300" y="4819650"/>
          <p14:tracePt t="42677" x="1587500" y="4857750"/>
          <p14:tracePt t="42689" x="1543050" y="4889500"/>
          <p14:tracePt t="42698" x="1492250" y="4921250"/>
          <p14:tracePt t="42707" x="1441450" y="4946650"/>
          <p14:tracePt t="42716" x="1403350" y="4965700"/>
          <p14:tracePt t="42723" x="1358900" y="4997450"/>
          <p14:tracePt t="42739" x="1282700" y="5035550"/>
          <p14:tracePt t="42747" x="1250950" y="5060950"/>
          <p14:tracePt t="42756" x="1219200" y="5080000"/>
          <p14:tracePt t="42765" x="1200150" y="5105400"/>
          <p14:tracePt t="42772" x="1181100" y="5118100"/>
          <p14:tracePt t="42783" x="1162050" y="5137150"/>
          <p14:tracePt t="42784" x="1149350" y="5156200"/>
          <p14:tracePt t="42793" x="1149350" y="5181600"/>
          <p14:tracePt t="42802" x="1143000" y="5187950"/>
          <p14:tracePt t="42809" x="1130300" y="5207000"/>
          <p14:tracePt t="42820" x="1117600" y="5226050"/>
          <p14:tracePt t="42827" x="1117600" y="5238750"/>
          <p14:tracePt t="42840" x="1098550" y="5270500"/>
          <p14:tracePt t="42848" x="1098550" y="5295900"/>
          <p14:tracePt t="42857" x="1092200" y="5308600"/>
          <p14:tracePt t="42866" x="1079500" y="5340350"/>
          <p14:tracePt t="42874" x="1073150" y="5365750"/>
          <p14:tracePt t="42883" x="1060450" y="5397500"/>
          <p14:tracePt t="42887" x="1047750" y="5429250"/>
          <p14:tracePt t="42897" x="1041400" y="5461000"/>
          <p14:tracePt t="42906" x="1022350" y="5486400"/>
          <p14:tracePt t="42916" x="1009650" y="5530850"/>
          <p14:tracePt t="42918" x="990600" y="5556250"/>
          <p14:tracePt t="42930" x="977900" y="5588000"/>
          <p14:tracePt t="42941" x="977900" y="5607050"/>
          <p14:tracePt t="42942" x="971550" y="5626100"/>
          <p14:tracePt t="42950" x="971550" y="5651500"/>
          <p14:tracePt t="42959" x="971550" y="5657850"/>
          <p14:tracePt t="42966" x="971550" y="5676900"/>
          <p14:tracePt t="42976" x="971550" y="5689600"/>
          <p14:tracePt t="42992" x="977900" y="5695950"/>
          <p14:tracePt t="43000" x="977900" y="5708650"/>
          <p14:tracePt t="43009" x="990600" y="5727700"/>
          <p14:tracePt t="43017" x="990600" y="5740400"/>
          <p14:tracePt t="43026" x="1003300" y="5746750"/>
          <p14:tracePt t="43034" x="1003300" y="5765800"/>
          <p14:tracePt t="43043" x="1009650" y="5778500"/>
          <p14:tracePt t="43050" x="1022350" y="5797550"/>
          <p14:tracePt t="43059" x="1028700" y="5810250"/>
          <p14:tracePt t="43069" x="1041400" y="5810250"/>
          <p14:tracePt t="43075" x="1041400" y="5816600"/>
          <p14:tracePt t="43084" x="1060450" y="5829300"/>
          <p14:tracePt t="43091" x="1073150" y="5829300"/>
          <p14:tracePt t="43100" x="1092200" y="5835650"/>
          <p14:tracePt t="43102" x="1111250" y="5848350"/>
          <p14:tracePt t="43113" x="1130300" y="5848350"/>
          <p14:tracePt t="43122" x="1162050" y="5861050"/>
          <p14:tracePt t="43133" x="1200150" y="5861050"/>
          <p14:tracePt t="43134" x="1231900" y="5867400"/>
          <p14:tracePt t="43142" x="1270000" y="5867400"/>
          <p14:tracePt t="43154" x="1308100" y="5867400"/>
          <p14:tracePt t="43162" x="1358900" y="5867400"/>
          <p14:tracePt t="43169" x="1403350" y="5867400"/>
          <p14:tracePt t="43175" x="1428750" y="5861050"/>
          <p14:tracePt t="43185" x="1479550" y="5835650"/>
          <p14:tracePt t="43193" x="1517650" y="5829300"/>
          <p14:tracePt t="43203" x="1568450" y="5797550"/>
          <p14:tracePt t="43209" x="1619250" y="5778500"/>
          <p14:tracePt t="43226" x="1651000" y="5759450"/>
          <p14:tracePt t="43227" x="1670050" y="5740400"/>
          <p14:tracePt t="43238" x="1689100" y="5721350"/>
          <p14:tracePt t="43249" x="1701800" y="5708650"/>
          <p14:tracePt t="43250" x="1701800" y="5695950"/>
          <p14:tracePt t="43257" x="1701800" y="5676900"/>
          <p14:tracePt t="43274" x="1701800" y="5670550"/>
          <p14:tracePt t="43287" x="1701800" y="5638800"/>
          <p14:tracePt t="43294" x="1701800" y="5626100"/>
          <p14:tracePt t="43302" x="1701800" y="5619750"/>
          <p14:tracePt t="43310" x="1701800" y="5588000"/>
          <p14:tracePt t="43318" x="1701800" y="5575300"/>
          <p14:tracePt t="43326" x="1689100" y="5549900"/>
          <p14:tracePt t="43338" x="1689100" y="5530850"/>
          <p14:tracePt t="43348" x="1682750" y="5505450"/>
          <p14:tracePt t="43349" x="1670050" y="5486400"/>
          <p14:tracePt t="43359" x="1670050" y="5467350"/>
          <p14:tracePt t="43368" x="1670050" y="5461000"/>
          <p14:tracePt t="43376" x="1657350" y="5448300"/>
          <p14:tracePt t="43385" x="1657350" y="5435600"/>
          <p14:tracePt t="43392" x="1651000" y="5435600"/>
          <p14:tracePt t="43401" x="1638300" y="5429250"/>
          <p14:tracePt t="43409" x="1631950" y="5416550"/>
          <p14:tracePt t="43421" x="1612900" y="5416550"/>
          <p14:tracePt t="43427" x="1587500" y="5416550"/>
          <p14:tracePt t="43439" x="1568450" y="5410200"/>
          <p14:tracePt t="43449" x="1549400" y="5410200"/>
          <p14:tracePt t="43450" x="1517650" y="5410200"/>
          <p14:tracePt t="43459" x="1492250" y="5410200"/>
          <p14:tracePt t="43466" x="1473200" y="5410200"/>
          <p14:tracePt t="43474" x="1441450" y="5416550"/>
          <p14:tracePt t="43484" x="1422400" y="5416550"/>
          <p14:tracePt t="43490" x="1403350" y="5429250"/>
          <p14:tracePt t="43506" x="1390650" y="5435600"/>
          <p14:tracePt t="43515" x="1371600" y="5448300"/>
          <p14:tracePt t="43517" x="1371600" y="5461000"/>
          <p14:tracePt t="43526" x="1371600" y="5467350"/>
          <p14:tracePt t="43534" x="1371600" y="5480050"/>
          <p14:tracePt t="43542" x="1371600" y="5486400"/>
          <p14:tracePt t="43556" x="1371600" y="5499100"/>
          <p14:tracePt t="43557" x="1377950" y="5518150"/>
          <p14:tracePt t="43566" x="1390650" y="5530850"/>
          <p14:tracePt t="43581" x="1390650" y="5537200"/>
          <p14:tracePt t="43591" x="1403350" y="5537200"/>
          <p14:tracePt t="43598" x="1403350" y="5549900"/>
          <p14:tracePt t="43621" x="1409700" y="5549900"/>
          <p14:tracePt t="43629" x="1422400" y="5556250"/>
          <p14:tracePt t="43645" x="1441450" y="5575300"/>
          <p14:tracePt t="43656" x="1473200" y="5588000"/>
          <p14:tracePt t="43665" x="1492250" y="5600700"/>
          <p14:tracePt t="43675" x="1498600" y="5607050"/>
          <p14:tracePt t="43683" x="1511300" y="5619750"/>
          <p14:tracePt t="43690" x="1517650" y="5619750"/>
          <p14:tracePt t="43700" x="1530350" y="5626100"/>
          <p14:tracePt t="43704" x="1543050" y="5626100"/>
          <p14:tracePt t="43713" x="1549400" y="5626100"/>
          <p14:tracePt t="43723" x="1562100" y="5638800"/>
          <p14:tracePt t="43725" x="1568450" y="5651500"/>
          <p14:tracePt t="43734" x="1600200" y="5651500"/>
          <p14:tracePt t="43750" x="1638300" y="5676900"/>
          <p14:tracePt t="43759" x="1670050" y="5689600"/>
          <p14:tracePt t="43768" x="1708150" y="5695950"/>
          <p14:tracePt t="43775" x="1752600" y="5721350"/>
          <p14:tracePt t="43785" x="1803400" y="5727700"/>
          <p14:tracePt t="43794" x="1847850" y="5746750"/>
          <p14:tracePt t="43803" x="1898650" y="5765800"/>
          <p14:tracePt t="43810" x="1949450" y="5778500"/>
          <p14:tracePt t="43821" x="1987550" y="5791200"/>
          <p14:tracePt t="43832" x="2019300" y="5797550"/>
          <p14:tracePt t="43833" x="2057400" y="5810250"/>
          <p14:tracePt t="43841" x="2089150" y="5816600"/>
          <p14:tracePt t="43851" x="2120900" y="5816600"/>
          <p14:tracePt t="43859" x="2152650" y="5829300"/>
          <p14:tracePt t="43868" x="2178050" y="5829300"/>
          <p14:tracePt t="43874" x="2222500" y="5835650"/>
          <p14:tracePt t="43884" x="2279650" y="5835650"/>
          <p14:tracePt t="43891" x="2317750" y="5848350"/>
          <p14:tracePt t="43900" x="2381250" y="5861050"/>
          <p14:tracePt t="43910" x="2419350" y="5861050"/>
          <p14:tracePt t="43912" x="2470150" y="5861050"/>
          <p14:tracePt t="43923" x="2520950" y="5867400"/>
          <p14:tracePt t="43932" x="2559050" y="5867400"/>
          <p14:tracePt t="43934" x="2609850" y="5867400"/>
          <p14:tracePt t="43942" x="2660650" y="5867400"/>
          <p14:tracePt t="43957" x="2698750" y="5867400"/>
          <p14:tracePt t="43958" x="2743200" y="5867400"/>
          <p14:tracePt t="43965" x="2787650" y="5861050"/>
          <p14:tracePt t="43976" x="2838450" y="5861050"/>
          <p14:tracePt t="43982" x="2870200" y="5861050"/>
          <p14:tracePt t="43992" x="2908300" y="5848350"/>
          <p14:tracePt t="43999" x="2940050" y="5835650"/>
          <p14:tracePt t="44010" x="2971800" y="5816600"/>
          <p14:tracePt t="44018" x="3003550" y="5810250"/>
          <p14:tracePt t="44027" x="3022600" y="5797550"/>
          <p14:tracePt t="44035" x="3041650" y="5791200"/>
          <p14:tracePt t="44043" x="3048000" y="5778500"/>
          <p14:tracePt t="44053" x="3073400" y="5765800"/>
          <p14:tracePt t="44064" x="3079750" y="5759450"/>
          <p14:tracePt t="44065" x="3079750" y="5746750"/>
          <p14:tracePt t="44075" x="3092450" y="5740400"/>
          <p14:tracePt t="44092" x="3098800" y="5727700"/>
          <p14:tracePt t="44107" x="3098800" y="5721350"/>
          <p14:tracePt t="44115" x="3111500" y="5708650"/>
          <p14:tracePt t="44123" x="3111500" y="5695950"/>
          <p14:tracePt t="44134" x="3111500" y="5676900"/>
          <p14:tracePt t="44144" x="3111500" y="5657850"/>
          <p14:tracePt t="44154" x="3098800" y="5651500"/>
          <p14:tracePt t="44162" x="3092450" y="5619750"/>
          <p14:tracePt t="44171" x="3079750" y="5600700"/>
          <p14:tracePt t="44180" x="3073400" y="5575300"/>
          <p14:tracePt t="44189" x="3048000" y="5556250"/>
          <p14:tracePt t="44198" x="3041650" y="5537200"/>
          <p14:tracePt t="44199" x="3028950" y="5530850"/>
          <p14:tracePt t="44210" x="3028950" y="5518150"/>
          <p14:tracePt t="44217" x="3022600" y="5518150"/>
          <p14:tracePt t="44240" x="3009900" y="5505450"/>
          <p14:tracePt t="44247" x="3003550" y="5505450"/>
          <p14:tracePt t="44257" x="2990850" y="5505450"/>
          <p14:tracePt t="44265" x="2978150" y="5499100"/>
          <p14:tracePt t="44276" x="2971800" y="5499100"/>
          <p14:tracePt t="44278" x="2940050" y="5486400"/>
          <p14:tracePt t="44290" x="2927350" y="5480050"/>
          <p14:tracePt t="44298" x="2901950" y="5480050"/>
          <p14:tracePt t="44306" x="2882900" y="5467350"/>
          <p14:tracePt t="44316" x="2851150" y="5467350"/>
          <p14:tracePt t="44322" x="2832100" y="5467350"/>
          <p14:tracePt t="44330" x="2787650" y="5467350"/>
          <p14:tracePt t="44339" x="2768600" y="5467350"/>
          <p14:tracePt t="44348" x="2749550" y="5467350"/>
          <p14:tracePt t="44358" x="2717800" y="5461000"/>
          <p14:tracePt t="44367" x="2698750" y="5461000"/>
          <p14:tracePt t="44368" x="2679700" y="5467350"/>
          <p14:tracePt t="44376" x="2673350" y="5467350"/>
          <p14:tracePt t="44384" x="2660650" y="5467350"/>
          <p14:tracePt t="44392" x="2647950" y="5480050"/>
          <p14:tracePt t="44401" x="2641600" y="5480050"/>
          <p14:tracePt t="44413" x="2628900" y="5486400"/>
          <p14:tracePt t="44424" x="2628900" y="5499100"/>
          <p14:tracePt t="44431" x="2622550" y="5505450"/>
          <p14:tracePt t="44443" x="2609850" y="5530850"/>
          <p14:tracePt t="44451" x="2609850" y="5537200"/>
          <p14:tracePt t="44459" x="2603500" y="5568950"/>
          <p14:tracePt t="44468" x="2603500" y="5575300"/>
          <p14:tracePt t="44476" x="2603500" y="5588000"/>
          <p14:tracePt t="44483" x="2603500" y="5607050"/>
          <p14:tracePt t="44490" x="2603500" y="5619750"/>
          <p14:tracePt t="44504" x="2603500" y="5626100"/>
          <p14:tracePt t="44512" x="2603500" y="5638800"/>
          <p14:tracePt t="44521" x="2609850" y="5638800"/>
          <p14:tracePt t="44535" x="2622550" y="5651500"/>
          <p14:tracePt t="44549" x="2628900" y="5651500"/>
          <p14:tracePt t="44559" x="2641600" y="5651500"/>
          <p14:tracePt t="44566" x="2647950" y="5651500"/>
          <p14:tracePt t="44576" x="2679700" y="5657850"/>
          <p14:tracePt t="44584" x="2698750" y="5657850"/>
          <p14:tracePt t="44592" x="2730500" y="5657850"/>
          <p14:tracePt t="44599" x="2762250" y="5657850"/>
          <p14:tracePt t="44608" x="2787650" y="5657850"/>
          <p14:tracePt t="44616" x="2832100" y="5657850"/>
          <p14:tracePt t="44625" x="2870200" y="5657850"/>
          <p14:tracePt t="44633" x="2901950" y="5657850"/>
          <p14:tracePt t="44642" x="2940050" y="5657850"/>
          <p14:tracePt t="44649" x="2959100" y="5657850"/>
          <p14:tracePt t="44659" x="2978150" y="5657850"/>
          <p14:tracePt t="44666" x="2990850" y="5657850"/>
          <p14:tracePt t="44680" x="3003550" y="5657850"/>
          <p14:tracePt t="44690" x="3009900" y="5657850"/>
          <p14:tracePt t="44698" x="3009900" y="5651500"/>
          <p14:tracePt t="107572" x="3022600" y="5651500"/>
          <p14:tracePt t="107583" x="3041650" y="5638800"/>
          <p14:tracePt t="107593" x="3048000" y="5626100"/>
          <p14:tracePt t="107605" x="3048000" y="5600700"/>
          <p14:tracePt t="107611" x="3048000" y="5568950"/>
          <p14:tracePt t="107612" x="3048000" y="5537200"/>
          <p14:tracePt t="107625" x="3028950" y="5499100"/>
          <p14:tracePt t="107633" x="3022600" y="5480050"/>
          <p14:tracePt t="107642" x="3009900" y="5448300"/>
          <p14:tracePt t="107653" x="3003550" y="5416550"/>
          <p14:tracePt t="107657" x="2990850" y="5410200"/>
          <p14:tracePt t="107665" x="2990850" y="5397500"/>
          <p14:tracePt t="107672" x="2978150" y="5378450"/>
          <p14:tracePt t="107683" x="2978150" y="5365750"/>
          <p14:tracePt t="107686" x="2971800" y="5365750"/>
          <p14:tracePt t="107705" x="2971800" y="5346700"/>
          <p14:tracePt t="107711" x="2971800" y="5340350"/>
          <p14:tracePt t="107718" x="2959100" y="5327650"/>
          <p14:tracePt t="107727" x="2952750" y="5308600"/>
          <p14:tracePt t="107743" x="2940050" y="5289550"/>
          <p14:tracePt t="107745" x="2940050" y="5251450"/>
          <p14:tracePt t="107756" x="2940050" y="5219700"/>
          <p14:tracePt t="107763" x="2952750" y="5187950"/>
          <p14:tracePt t="107772" x="2952750" y="5156200"/>
          <p14:tracePt t="107780" x="2952750" y="5130800"/>
          <p14:tracePt t="107781" x="2959100" y="5086350"/>
          <p14:tracePt t="107792" x="2959100" y="5060950"/>
          <p14:tracePt t="107799" x="2959100" y="5016500"/>
          <p14:tracePt t="107809" x="2971800" y="4965700"/>
          <p14:tracePt t="107817" x="2971800" y="4927600"/>
          <p14:tracePt t="107824" x="2971800" y="4870450"/>
          <p14:tracePt t="107837" x="2990850" y="4756150"/>
          <p14:tracePt t="107846" x="3009900" y="4699000"/>
          <p14:tracePt t="107857" x="3041650" y="4610100"/>
          <p14:tracePt t="107865" x="3060700" y="4508500"/>
          <p14:tracePt t="107871" x="3098800" y="4400550"/>
          <p14:tracePt t="107882" x="3149600" y="4286250"/>
          <p14:tracePt t="107889" x="3213100" y="4159250"/>
          <p14:tracePt t="107900" x="3270250" y="4038600"/>
          <p14:tracePt t="107901" x="3340100" y="3911600"/>
          <p14:tracePt t="107910" x="3409950" y="3771900"/>
          <p14:tracePt t="107923" x="3479800" y="3606800"/>
          <p14:tracePt t="107924" x="3549650" y="3460750"/>
          <p14:tracePt t="107933" x="3613150" y="3321050"/>
          <p14:tracePt t="107942" x="3683000" y="3187700"/>
          <p14:tracePt t="107952" x="3752850" y="3060700"/>
          <p14:tracePt t="107958" x="3829050" y="2940050"/>
          <p14:tracePt t="107968" x="3917950" y="2819400"/>
          <p14:tracePt t="107976" x="4032250" y="2698750"/>
          <p14:tracePt t="107987" x="4140200" y="2597150"/>
          <p14:tracePt t="107999" x="4260850" y="2520950"/>
          <p14:tracePt t="108000" x="4362450" y="2457450"/>
          <p14:tracePt t="108009" x="4470400" y="2406650"/>
          <p14:tracePt t="108020" x="4572000" y="2381250"/>
          <p14:tracePt t="108030" x="4660900" y="2362200"/>
          <p14:tracePt t="108031" x="4749800" y="2362200"/>
          <p14:tracePt t="108040" x="4832350" y="2368550"/>
          <p14:tracePt t="108049" x="4902200" y="2381250"/>
          <p14:tracePt t="108057" x="4940300" y="2400300"/>
          <p14:tracePt t="108252" x="4889500" y="2362200"/>
          <p14:tracePt t="108261" x="4768850" y="2260600"/>
          <p14:tracePt t="108268" x="4641850" y="2190750"/>
          <p14:tracePt t="108275" x="4489450" y="2108200"/>
          <p14:tracePt t="108285" x="4279900" y="2032000"/>
          <p14:tracePt t="108292" x="3917950" y="1936750"/>
          <p14:tracePt t="108300" x="3473450" y="1828800"/>
          <p14:tracePt t="108308" x="2952750" y="1739900"/>
          <p14:tracePt t="108321" x="2317750" y="1631950"/>
          <p14:tracePt t="108327" x="1670050" y="1517650"/>
          <p14:tracePt t="108336" x="1009650" y="1422400"/>
          <p14:tracePt t="108342" x="349250" y="1327150"/>
          <p14:tracePt t="108829" x="88900" y="482600"/>
          <p14:tracePt t="108859" x="88900" y="501650"/>
          <p14:tracePt t="108908" x="101600" y="501650"/>
          <p14:tracePt t="108939" x="158750" y="469900"/>
          <p14:tracePt t="108947" x="171450" y="431800"/>
          <p14:tracePt t="108957" x="171450" y="387350"/>
          <p14:tracePt t="108965" x="152400" y="361950"/>
          <p14:tracePt t="108975" x="101600" y="317500"/>
          <p14:tracePt t="108983" x="19050" y="273050"/>
          <p14:tracePt t="109357" x="88900" y="57150"/>
          <p14:tracePt t="109364" x="152400" y="82550"/>
          <p14:tracePt t="109373" x="171450" y="88900"/>
          <p14:tracePt t="109390" x="177800" y="101600"/>
          <p14:tracePt t="109398" x="190500" y="101600"/>
          <p14:tracePt t="109408" x="209550" y="88900"/>
          <p14:tracePt t="109415" x="273050" y="69850"/>
          <p14:tracePt t="109424" x="361950" y="50800"/>
          <p14:tracePt t="109433" x="488950" y="12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B1268-68CE-8143-B026-517FBB6F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BD5F-703B-9345-895C-15C180D40062}" type="slidenum">
              <a:rPr lang="en-DE" smtClean="0"/>
              <a:t>5</a:t>
            </a:fld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D467F8-E262-A84C-A158-4147AC3198E7}"/>
              </a:ext>
            </a:extLst>
          </p:cNvPr>
          <p:cNvSpPr/>
          <p:nvPr/>
        </p:nvSpPr>
        <p:spPr>
          <a:xfrm>
            <a:off x="233268" y="557287"/>
            <a:ext cx="5742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dirty="0">
                <a:cs typeface="Arial" panose="020B0604020202020204" pitchFamily="34" charset="0"/>
              </a:rPr>
              <a:t>The Solution: </a:t>
            </a:r>
            <a:r>
              <a:rPr lang="de-DE" sz="3200" b="1" dirty="0" err="1">
                <a:cs typeface="Arial" panose="020B0604020202020204" pitchFamily="34" charset="0"/>
              </a:rPr>
              <a:t>for</a:t>
            </a:r>
            <a:r>
              <a:rPr lang="de-DE" sz="3200" b="1" dirty="0">
                <a:cs typeface="Arial" panose="020B0604020202020204" pitchFamily="34" charset="0"/>
              </a:rPr>
              <a:t> multiple </a:t>
            </a:r>
            <a:r>
              <a:rPr lang="de-DE" sz="3200" b="1" dirty="0" err="1">
                <a:cs typeface="Arial" panose="020B0604020202020204" pitchFamily="34" charset="0"/>
              </a:rPr>
              <a:t>videos</a:t>
            </a:r>
            <a:endParaRPr lang="de-DE" sz="3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FB116-8628-3545-AE3B-7CD052030A1E}"/>
              </a:ext>
            </a:extLst>
          </p:cNvPr>
          <p:cNvSpPr/>
          <p:nvPr/>
        </p:nvSpPr>
        <p:spPr>
          <a:xfrm>
            <a:off x="233268" y="11089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0928-7A23-EE45-7B4C-7DCCED25C2BA}"/>
              </a:ext>
            </a:extLst>
          </p:cNvPr>
          <p:cNvSpPr txBox="1"/>
          <p:nvPr/>
        </p:nvSpPr>
        <p:spPr>
          <a:xfrm>
            <a:off x="233268" y="1366897"/>
            <a:ext cx="71100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CropVideo_SetFramrate_GUI_multiple_v4.py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multiple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Adjust FPS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video opens =&gt; stop video with space, drag the mouse to select the blue crop area,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Mirror yes/no?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Files will be saved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755D5-C37C-6C91-15D3-06A0C7D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64" y="3982998"/>
            <a:ext cx="7772400" cy="1756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067F9-317A-F403-EA1A-ADAC06220402}"/>
              </a:ext>
            </a:extLst>
          </p:cNvPr>
          <p:cNvSpPr txBox="1"/>
          <p:nvPr/>
        </p:nvSpPr>
        <p:spPr>
          <a:xfrm>
            <a:off x="8273654" y="849674"/>
            <a:ext cx="3316934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400" dirty="0" err="1"/>
              <a:t>os</a:t>
            </a: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400" dirty="0" err="1"/>
              <a:t>tkinter</a:t>
            </a:r>
            <a:r>
              <a:rPr lang="en-US" sz="400" dirty="0"/>
              <a:t> </a:t>
            </a:r>
            <a:r>
              <a:rPr lang="en-US" sz="400" dirty="0">
                <a:solidFill>
                  <a:srgbClr val="CC7832"/>
                </a:solidFill>
                <a:effectLst/>
              </a:rPr>
              <a:t>as </a:t>
            </a:r>
            <a:r>
              <a:rPr lang="en-US" sz="400" dirty="0" err="1"/>
              <a:t>tk</a:t>
            </a: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from </a:t>
            </a:r>
            <a:r>
              <a:rPr lang="en-US" sz="400" dirty="0" err="1"/>
              <a:t>tkinter</a:t>
            </a:r>
            <a:r>
              <a:rPr lang="en-US" sz="400" dirty="0"/>
              <a:t> </a:t>
            </a:r>
            <a:r>
              <a:rPr lang="en-US" sz="4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400" dirty="0" err="1"/>
              <a:t>filedialog</a:t>
            </a: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import </a:t>
            </a:r>
            <a:r>
              <a:rPr lang="en-US" sz="400" dirty="0"/>
              <a:t>cv2</a:t>
            </a:r>
            <a:br>
              <a:rPr lang="en-US" sz="400" dirty="0"/>
            </a:br>
            <a:br>
              <a:rPr lang="en-US" sz="400" dirty="0"/>
            </a:b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def </a:t>
            </a:r>
            <a:r>
              <a:rPr lang="en-US" sz="400" dirty="0" err="1">
                <a:solidFill>
                  <a:srgbClr val="FFC66D"/>
                </a:solidFill>
                <a:effectLst/>
              </a:rPr>
              <a:t>get_videos</a:t>
            </a:r>
            <a:r>
              <a:rPr lang="en-US" sz="400" dirty="0"/>
              <a:t>():</a:t>
            </a:r>
            <a:br>
              <a:rPr lang="en-US" sz="400" dirty="0"/>
            </a:br>
            <a:r>
              <a:rPr lang="en-US" sz="400" dirty="0"/>
              <a:t>    root = </a:t>
            </a:r>
            <a:r>
              <a:rPr lang="en-US" sz="400" dirty="0" err="1"/>
              <a:t>tk.Tk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root.withdraw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file_paths</a:t>
            </a:r>
            <a:r>
              <a:rPr lang="en-US" sz="400" dirty="0"/>
              <a:t> = </a:t>
            </a:r>
            <a:r>
              <a:rPr lang="en-US" sz="400" dirty="0" err="1"/>
              <a:t>filedialog.askopenfilenames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AA4926"/>
                </a:solidFill>
                <a:effectLst/>
              </a:rPr>
              <a:t>title</a:t>
            </a:r>
            <a:r>
              <a:rPr lang="en-US" sz="400" dirty="0"/>
              <a:t>=</a:t>
            </a:r>
            <a:r>
              <a:rPr lang="en-US" sz="400" dirty="0">
                <a:solidFill>
                  <a:srgbClr val="6A8759"/>
                </a:solidFill>
                <a:effectLst/>
              </a:rPr>
              <a:t>'Choose video file(s)'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>
                <a:solidFill>
                  <a:srgbClr val="AA4926"/>
                </a:solidFill>
                <a:effectLst/>
              </a:rPr>
              <a:t>filetypes</a:t>
            </a:r>
            <a:r>
              <a:rPr lang="en-US" sz="400" dirty="0"/>
              <a:t>=[(</a:t>
            </a:r>
            <a:r>
              <a:rPr lang="en-US" sz="400" dirty="0">
                <a:solidFill>
                  <a:srgbClr val="6A8759"/>
                </a:solidFill>
                <a:effectLst/>
              </a:rPr>
              <a:t>'Video Files'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>
                <a:solidFill>
                  <a:srgbClr val="6A8759"/>
                </a:solidFill>
                <a:effectLst/>
              </a:rPr>
              <a:t>'*.mp4'</a:t>
            </a:r>
            <a:r>
              <a:rPr lang="en-US" sz="400" dirty="0"/>
              <a:t>)])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400" dirty="0" err="1"/>
              <a:t>file_paths</a:t>
            </a:r>
            <a:br>
              <a:rPr lang="en-US" sz="400" dirty="0"/>
            </a:br>
            <a:br>
              <a:rPr lang="en-US" sz="400" dirty="0"/>
            </a:b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def </a:t>
            </a:r>
            <a:r>
              <a:rPr lang="en-US" sz="400" dirty="0" err="1">
                <a:solidFill>
                  <a:srgbClr val="FFC66D"/>
                </a:solidFill>
                <a:effectLst/>
              </a:rPr>
              <a:t>get_crop_box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/>
              <a:t>):</a:t>
            </a:r>
            <a:br>
              <a:rPr lang="en-US" sz="400" dirty="0"/>
            </a:br>
            <a:r>
              <a:rPr lang="en-US" sz="400" dirty="0"/>
              <a:t>    cap = cv2.VideoCapture(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_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/>
              <a:t>frame = </a:t>
            </a:r>
            <a:r>
              <a:rPr lang="en-US" sz="400" dirty="0" err="1"/>
              <a:t>cap.read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cap.release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400" dirty="0"/>
              <a:t>cv2.selectROI(frame)</a:t>
            </a:r>
            <a:br>
              <a:rPr lang="en-US" sz="400" dirty="0"/>
            </a:br>
            <a:br>
              <a:rPr lang="en-US" sz="400" dirty="0"/>
            </a:b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def </a:t>
            </a:r>
            <a:r>
              <a:rPr lang="en-US" sz="400" dirty="0" err="1">
                <a:solidFill>
                  <a:srgbClr val="FFC66D"/>
                </a:solidFill>
                <a:effectLst/>
              </a:rPr>
              <a:t>crop_video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crop_box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new_fps</a:t>
            </a:r>
            <a:r>
              <a:rPr lang="en-US" sz="400" dirty="0"/>
              <a:t>=</a:t>
            </a:r>
            <a:r>
              <a:rPr lang="en-US" sz="400" dirty="0">
                <a:solidFill>
                  <a:srgbClr val="CC7832"/>
                </a:solidFill>
                <a:effectLst/>
              </a:rPr>
              <a:t>None, </a:t>
            </a:r>
            <a:r>
              <a:rPr lang="en-US" sz="400" dirty="0"/>
              <a:t>mirror=</a:t>
            </a:r>
            <a:r>
              <a:rPr lang="en-US" sz="400" dirty="0">
                <a:solidFill>
                  <a:srgbClr val="CC7832"/>
                </a:solidFill>
                <a:effectLst/>
              </a:rPr>
              <a:t>False</a:t>
            </a:r>
            <a:r>
              <a:rPr lang="en-US" sz="400" dirty="0"/>
              <a:t>):</a:t>
            </a:r>
            <a:br>
              <a:rPr lang="en-US" sz="400" dirty="0"/>
            </a:br>
            <a:r>
              <a:rPr lang="en-US" sz="400" dirty="0"/>
              <a:t>    cap = cv2.VideoCapture(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fps = </a:t>
            </a:r>
            <a:r>
              <a:rPr lang="en-US" sz="400" dirty="0" err="1"/>
              <a:t>cap.get</a:t>
            </a:r>
            <a:r>
              <a:rPr lang="en-US" sz="400" dirty="0"/>
              <a:t>(cv2.CAP_PROP_FPS)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400" dirty="0" err="1"/>
              <a:t>new_fps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 err="1"/>
              <a:t>new_fps</a:t>
            </a:r>
            <a:r>
              <a:rPr lang="en-US" sz="400" dirty="0"/>
              <a:t> = fps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72737A"/>
                </a:solidFill>
                <a:effectLst/>
              </a:rPr>
              <a:t>width </a:t>
            </a:r>
            <a:r>
              <a:rPr lang="en-US" sz="400" dirty="0"/>
              <a:t>= 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cap.get</a:t>
            </a:r>
            <a:r>
              <a:rPr lang="en-US" sz="400" dirty="0"/>
              <a:t>(cv2.CAP_PROP_FRAME_WIDTH))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72737A"/>
                </a:solidFill>
                <a:effectLst/>
              </a:rPr>
              <a:t>height </a:t>
            </a:r>
            <a:r>
              <a:rPr lang="en-US" sz="400" dirty="0"/>
              <a:t>= 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cap.get</a:t>
            </a:r>
            <a:r>
              <a:rPr lang="en-US" sz="400" dirty="0"/>
              <a:t>(cv2.CAP_PROP_FRAME_HEIGHT))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fourcc</a:t>
            </a:r>
            <a:r>
              <a:rPr lang="en-US" sz="400" dirty="0"/>
              <a:t> = cv2.VideoWriter_fourcc(*</a:t>
            </a:r>
            <a:r>
              <a:rPr lang="en-US" sz="400" dirty="0">
                <a:solidFill>
                  <a:srgbClr val="6A8759"/>
                </a:solidFill>
                <a:effectLst/>
              </a:rPr>
              <a:t>'mp4v'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video_name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ext</a:t>
            </a:r>
            <a:r>
              <a:rPr lang="en-US" sz="400" dirty="0"/>
              <a:t> = </a:t>
            </a:r>
            <a:r>
              <a:rPr lang="en-US" sz="400" dirty="0" err="1"/>
              <a:t>os.path.splitext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video_name</a:t>
            </a:r>
            <a:r>
              <a:rPr lang="en-US" sz="400" dirty="0"/>
              <a:t> += </a:t>
            </a:r>
            <a:r>
              <a:rPr lang="en-US" sz="400" dirty="0">
                <a:solidFill>
                  <a:srgbClr val="6A8759"/>
                </a:solidFill>
                <a:effectLst/>
              </a:rPr>
              <a:t>'_cropped'</a:t>
            </a:r>
            <a:br>
              <a:rPr lang="en-US" sz="400" dirty="0">
                <a:solidFill>
                  <a:srgbClr val="6A8759"/>
                </a:solidFill>
                <a:effectLst/>
              </a:rPr>
            </a:br>
            <a:r>
              <a:rPr lang="en-US" sz="400" dirty="0">
                <a:solidFill>
                  <a:srgbClr val="6A8759"/>
                </a:solidFill>
                <a:effectLst/>
              </a:rPr>
              <a:t>    </a:t>
            </a:r>
            <a:r>
              <a:rPr lang="en-US" sz="400" dirty="0" err="1"/>
              <a:t>save_path</a:t>
            </a:r>
            <a:r>
              <a:rPr lang="en-US" sz="400" dirty="0"/>
              <a:t> = </a:t>
            </a:r>
            <a:r>
              <a:rPr lang="en-US" sz="400" dirty="0" err="1"/>
              <a:t>video_name</a:t>
            </a:r>
            <a:r>
              <a:rPr lang="en-US" sz="400" dirty="0"/>
              <a:t> + </a:t>
            </a:r>
            <a:r>
              <a:rPr lang="en-US" sz="400" dirty="0" err="1"/>
              <a:t>ext</a:t>
            </a:r>
            <a:br>
              <a:rPr lang="en-US" sz="400" dirty="0"/>
            </a:br>
            <a:r>
              <a:rPr lang="en-US" sz="400" dirty="0"/>
              <a:t>    out = cv2.VideoWriter(</a:t>
            </a:r>
            <a:r>
              <a:rPr lang="en-US" sz="400" dirty="0" err="1"/>
              <a:t>save_path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fourcc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new_fps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2</a:t>
            </a:r>
            <a:r>
              <a:rPr lang="en-US" sz="400" dirty="0"/>
              <a:t>])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3</a:t>
            </a:r>
            <a:r>
              <a:rPr lang="en-US" sz="400" dirty="0"/>
              <a:t>])))</a:t>
            </a:r>
            <a:br>
              <a:rPr lang="en-US" sz="400" dirty="0"/>
            </a:b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while True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ret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/>
              <a:t>frame = </a:t>
            </a:r>
            <a:r>
              <a:rPr lang="en-US" sz="400" dirty="0" err="1"/>
              <a:t>cap.read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400" dirty="0"/>
              <a:t>ret:</a:t>
            </a:r>
            <a:br>
              <a:rPr lang="en-US" sz="400" dirty="0"/>
            </a:br>
            <a:r>
              <a:rPr lang="en-US" sz="400" dirty="0"/>
              <a:t>    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break</a:t>
            </a:r>
            <a:br>
              <a:rPr lang="en-US" sz="400" dirty="0">
                <a:solidFill>
                  <a:srgbClr val="CC7832"/>
                </a:solidFill>
                <a:effectLst/>
              </a:rPr>
            </a:br>
            <a:r>
              <a:rPr lang="en-US" sz="400" dirty="0">
                <a:solidFill>
                  <a:srgbClr val="CC7832"/>
                </a:solidFill>
                <a:effectLst/>
              </a:rPr>
              <a:t>        </a:t>
            </a:r>
            <a:r>
              <a:rPr lang="en-US" sz="400" dirty="0" err="1"/>
              <a:t>cropped_frame</a:t>
            </a:r>
            <a:r>
              <a:rPr lang="en-US" sz="400" dirty="0"/>
              <a:t> = frame[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1</a:t>
            </a:r>
            <a:r>
              <a:rPr lang="en-US" sz="400" dirty="0"/>
              <a:t>]):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1</a:t>
            </a:r>
            <a:r>
              <a:rPr lang="en-US" sz="400" dirty="0"/>
              <a:t>] + 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3</a:t>
            </a:r>
            <a:r>
              <a:rPr lang="en-US" sz="400" dirty="0"/>
              <a:t>])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0</a:t>
            </a:r>
            <a:r>
              <a:rPr lang="en-US" sz="400" dirty="0"/>
              <a:t>]):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0</a:t>
            </a:r>
            <a:r>
              <a:rPr lang="en-US" sz="400" dirty="0"/>
              <a:t>] + </a:t>
            </a:r>
            <a:r>
              <a:rPr lang="en-US" sz="400" dirty="0" err="1"/>
              <a:t>crop_box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2</a:t>
            </a:r>
            <a:r>
              <a:rPr lang="en-US" sz="400" dirty="0"/>
              <a:t>])]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</a:t>
            </a:r>
            <a:r>
              <a:rPr lang="en-US" sz="400" dirty="0"/>
              <a:t>mirror:</a:t>
            </a:r>
            <a:br>
              <a:rPr lang="en-US" sz="400" dirty="0"/>
            </a:br>
            <a:r>
              <a:rPr lang="en-US" sz="400" dirty="0"/>
              <a:t>            </a:t>
            </a:r>
            <a:r>
              <a:rPr lang="en-US" sz="400" dirty="0" err="1"/>
              <a:t>cropped_frame</a:t>
            </a:r>
            <a:r>
              <a:rPr lang="en-US" sz="400" dirty="0"/>
              <a:t> = cv2.flip(</a:t>
            </a:r>
            <a:r>
              <a:rPr lang="en-US" sz="400" dirty="0" err="1"/>
              <a:t>cropped_frame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>
                <a:solidFill>
                  <a:srgbClr val="6897BB"/>
                </a:solidFill>
                <a:effectLst/>
              </a:rPr>
              <a:t>1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 err="1"/>
              <a:t>out.write</a:t>
            </a:r>
            <a:r>
              <a:rPr lang="en-US" sz="400" dirty="0"/>
              <a:t>(</a:t>
            </a:r>
            <a:r>
              <a:rPr lang="en-US" sz="400" dirty="0" err="1"/>
              <a:t>cropped_frame</a:t>
            </a:r>
            <a:r>
              <a:rPr lang="en-US" sz="400" dirty="0"/>
              <a:t>)</a:t>
            </a:r>
            <a:br>
              <a:rPr lang="en-US" sz="400" dirty="0"/>
            </a:b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cap.release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out.release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return </a:t>
            </a:r>
            <a:r>
              <a:rPr lang="en-US" sz="400" dirty="0" err="1"/>
              <a:t>save_path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new_fps</a:t>
            </a:r>
            <a:br>
              <a:rPr lang="en-US" sz="400" dirty="0"/>
            </a:br>
            <a:br>
              <a:rPr lang="en-US" sz="400" dirty="0"/>
            </a:br>
            <a:br>
              <a:rPr lang="en-US" sz="400" dirty="0"/>
            </a:br>
            <a:r>
              <a:rPr lang="en-US" sz="400" dirty="0">
                <a:solidFill>
                  <a:srgbClr val="CC7832"/>
                </a:solidFill>
                <a:effectLst/>
              </a:rPr>
              <a:t>def </a:t>
            </a:r>
            <a:r>
              <a:rPr lang="en-US" sz="400" dirty="0" err="1">
                <a:solidFill>
                  <a:srgbClr val="FFC66D"/>
                </a:solidFill>
                <a:effectLst/>
              </a:rPr>
              <a:t>process_multiple_videos</a:t>
            </a:r>
            <a:r>
              <a:rPr lang="en-US" sz="400" dirty="0"/>
              <a:t>():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video_paths</a:t>
            </a:r>
            <a:r>
              <a:rPr lang="en-US" sz="400" dirty="0"/>
              <a:t> = </a:t>
            </a:r>
            <a:r>
              <a:rPr lang="en-US" sz="400" dirty="0" err="1"/>
              <a:t>get_videos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not </a:t>
            </a:r>
            <a:r>
              <a:rPr lang="en-US" sz="400" dirty="0" err="1"/>
              <a:t>video_paths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'No videos selected.'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return</a:t>
            </a:r>
            <a:br>
              <a:rPr lang="en-US" sz="400" dirty="0">
                <a:solidFill>
                  <a:srgbClr val="CC7832"/>
                </a:solidFill>
                <a:effectLst/>
              </a:rPr>
            </a:br>
            <a:r>
              <a:rPr lang="en-US" sz="400" dirty="0">
                <a:solidFill>
                  <a:srgbClr val="CC7832"/>
                </a:solidFill>
                <a:effectLst/>
              </a:rPr>
              <a:t>    </a:t>
            </a:r>
            <a:r>
              <a:rPr lang="en-US" sz="4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'Videos found:'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for </a:t>
            </a:r>
            <a:r>
              <a:rPr lang="en-US" sz="400" dirty="0" err="1"/>
              <a:t>video_path</a:t>
            </a:r>
            <a:r>
              <a:rPr lang="en-US" sz="400" dirty="0"/>
              <a:t> </a:t>
            </a:r>
            <a:r>
              <a:rPr lang="en-US" sz="400" dirty="0">
                <a:solidFill>
                  <a:srgbClr val="CC7832"/>
                </a:solidFill>
                <a:effectLst/>
              </a:rPr>
              <a:t>in </a:t>
            </a:r>
            <a:r>
              <a:rPr lang="en-US" sz="400" dirty="0" err="1"/>
              <a:t>video_paths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cap = cv2.VideoCapture(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    fps = </a:t>
            </a:r>
            <a:r>
              <a:rPr lang="en-US" sz="400" dirty="0" err="1"/>
              <a:t>cap.get</a:t>
            </a:r>
            <a:r>
              <a:rPr lang="en-US" sz="400" dirty="0"/>
              <a:t>(cv2.CAP_PROP_FPS)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 err="1"/>
              <a:t>cap.release</a:t>
            </a:r>
            <a:r>
              <a:rPr lang="en-US" sz="400" dirty="0"/>
              <a:t>()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f"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os.path.basename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(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/>
              <a:t>fps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FPS)"</a:t>
            </a:r>
            <a:r>
              <a:rPr lang="en-US" sz="400" dirty="0"/>
              <a:t>)</a:t>
            </a:r>
            <a:br>
              <a:rPr lang="en-US" sz="400" dirty="0"/>
            </a:b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new_fps</a:t>
            </a:r>
            <a:r>
              <a:rPr lang="en-US" sz="400" dirty="0"/>
              <a:t> = </a:t>
            </a:r>
            <a:r>
              <a:rPr lang="en-US" sz="400" dirty="0">
                <a:solidFill>
                  <a:srgbClr val="8888C6"/>
                </a:solidFill>
                <a:effectLst/>
              </a:rPr>
              <a:t>input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"Enter the new FPS for the videos (press Enter to keep original FPS): "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</a:t>
            </a:r>
            <a:r>
              <a:rPr lang="en-US" sz="400" dirty="0" err="1"/>
              <a:t>new_fps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 err="1"/>
              <a:t>new_fps</a:t>
            </a:r>
            <a:r>
              <a:rPr lang="en-US" sz="400" dirty="0"/>
              <a:t> = </a:t>
            </a:r>
            <a:r>
              <a:rPr lang="en-US" sz="400" dirty="0">
                <a:solidFill>
                  <a:srgbClr val="8888C6"/>
                </a:solidFill>
                <a:effectLst/>
              </a:rPr>
              <a:t>float</a:t>
            </a:r>
            <a:r>
              <a:rPr lang="en-US" sz="400" dirty="0"/>
              <a:t>(</a:t>
            </a:r>
            <a:r>
              <a:rPr lang="en-US" sz="400" dirty="0" err="1"/>
              <a:t>new_fps</a:t>
            </a:r>
            <a:r>
              <a:rPr lang="en-US" sz="400" dirty="0"/>
              <a:t>)</a:t>
            </a:r>
            <a:br>
              <a:rPr lang="en-US" sz="400" dirty="0"/>
            </a:b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crop_box</a:t>
            </a:r>
            <a:r>
              <a:rPr lang="en-US" sz="400" dirty="0"/>
              <a:t> = </a:t>
            </a:r>
            <a:r>
              <a:rPr lang="en-US" sz="400" dirty="0" err="1"/>
              <a:t>get_crop_box</a:t>
            </a:r>
            <a:r>
              <a:rPr lang="en-US" sz="400" dirty="0"/>
              <a:t>(</a:t>
            </a:r>
            <a:r>
              <a:rPr lang="en-US" sz="400" dirty="0" err="1"/>
              <a:t>video_paths</a:t>
            </a:r>
            <a:r>
              <a:rPr lang="en-US" sz="400" dirty="0"/>
              <a:t>[</a:t>
            </a:r>
            <a:r>
              <a:rPr lang="en-US" sz="400" dirty="0">
                <a:solidFill>
                  <a:srgbClr val="6897BB"/>
                </a:solidFill>
                <a:effectLst/>
              </a:rPr>
              <a:t>0</a:t>
            </a:r>
            <a:r>
              <a:rPr lang="en-US" sz="400" dirty="0"/>
              <a:t>])</a:t>
            </a:r>
            <a:br>
              <a:rPr lang="en-US" sz="400" dirty="0"/>
            </a:br>
            <a:br>
              <a:rPr lang="en-US" sz="400" dirty="0"/>
            </a:br>
            <a:r>
              <a:rPr lang="en-US" sz="400" dirty="0"/>
              <a:t>    </a:t>
            </a:r>
            <a:r>
              <a:rPr lang="en-US" sz="400" dirty="0" err="1"/>
              <a:t>mirror_video</a:t>
            </a:r>
            <a:r>
              <a:rPr lang="en-US" sz="400" dirty="0"/>
              <a:t> = </a:t>
            </a:r>
            <a:r>
              <a:rPr lang="en-US" sz="400" dirty="0">
                <a:solidFill>
                  <a:srgbClr val="8888C6"/>
                </a:solidFill>
                <a:effectLst/>
              </a:rPr>
              <a:t>input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"Do you want to mirror the video(s)? (yes or no): "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mirror = </a:t>
            </a:r>
            <a:r>
              <a:rPr lang="en-US" sz="400" dirty="0" err="1"/>
              <a:t>mirror_video.lower</a:t>
            </a:r>
            <a:r>
              <a:rPr lang="en-US" sz="400" dirty="0"/>
              <a:t>() == </a:t>
            </a:r>
            <a:r>
              <a:rPr lang="en-US" sz="400" dirty="0">
                <a:solidFill>
                  <a:srgbClr val="6A8759"/>
                </a:solidFill>
                <a:effectLst/>
              </a:rPr>
              <a:t>'yes'</a:t>
            </a:r>
            <a:br>
              <a:rPr lang="en-US" sz="400" dirty="0">
                <a:solidFill>
                  <a:srgbClr val="6A8759"/>
                </a:solidFill>
                <a:effectLst/>
              </a:rPr>
            </a:br>
            <a:br>
              <a:rPr lang="en-US" sz="400" dirty="0">
                <a:solidFill>
                  <a:srgbClr val="6A8759"/>
                </a:solidFill>
                <a:effectLst/>
              </a:rPr>
            </a:br>
            <a:r>
              <a:rPr lang="en-US" sz="400" dirty="0">
                <a:solidFill>
                  <a:srgbClr val="6A8759"/>
                </a:solidFill>
                <a:effectLst/>
              </a:rPr>
              <a:t>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for </a:t>
            </a:r>
            <a:r>
              <a:rPr lang="en-US" sz="400" dirty="0" err="1"/>
              <a:t>video_path</a:t>
            </a:r>
            <a:r>
              <a:rPr lang="en-US" sz="400" dirty="0"/>
              <a:t> </a:t>
            </a:r>
            <a:r>
              <a:rPr lang="en-US" sz="400" dirty="0">
                <a:solidFill>
                  <a:srgbClr val="CC7832"/>
                </a:solidFill>
                <a:effectLst/>
              </a:rPr>
              <a:t>in </a:t>
            </a:r>
            <a:r>
              <a:rPr lang="en-US" sz="400" dirty="0" err="1"/>
              <a:t>video_paths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 err="1"/>
              <a:t>save_path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/>
              <a:t>fps = </a:t>
            </a:r>
            <a:r>
              <a:rPr lang="en-US" sz="400" dirty="0" err="1"/>
              <a:t>crop_video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crop_box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 err="1"/>
              <a:t>new_fps</a:t>
            </a:r>
            <a:r>
              <a:rPr lang="en-US" sz="400" dirty="0">
                <a:solidFill>
                  <a:srgbClr val="CC7832"/>
                </a:solidFill>
                <a:effectLst/>
              </a:rPr>
              <a:t>, </a:t>
            </a:r>
            <a:r>
              <a:rPr lang="en-US" sz="400" dirty="0"/>
              <a:t>mirror)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if </a:t>
            </a:r>
            <a:r>
              <a:rPr lang="en-US" sz="400" dirty="0" err="1"/>
              <a:t>new_fps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    </a:t>
            </a:r>
            <a:r>
              <a:rPr lang="en-US" sz="400" dirty="0" err="1"/>
              <a:t>old_fps_str</a:t>
            </a:r>
            <a:r>
              <a:rPr lang="en-US" sz="400" dirty="0"/>
              <a:t> = </a:t>
            </a:r>
            <a:r>
              <a:rPr lang="en-US" sz="400" dirty="0">
                <a:solidFill>
                  <a:srgbClr val="8888C6"/>
                </a:solidFill>
                <a:effectLst/>
              </a:rPr>
              <a:t>str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(fps))</a:t>
            </a:r>
            <a:br>
              <a:rPr lang="en-US" sz="400" dirty="0"/>
            </a:br>
            <a:r>
              <a:rPr lang="en-US" sz="400" dirty="0"/>
              <a:t>            </a:t>
            </a:r>
            <a:r>
              <a:rPr lang="en-US" sz="4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f"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os.path.basename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(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old_fps_str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FPS) cropped and saved with new FPS of 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new_fps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as 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os.path.basename</a:t>
            </a:r>
            <a:r>
              <a:rPr lang="en-US" sz="400" dirty="0"/>
              <a:t>(</a:t>
            </a:r>
            <a:r>
              <a:rPr lang="en-US" sz="400" dirty="0" err="1"/>
              <a:t>save_path</a:t>
            </a:r>
            <a:r>
              <a:rPr lang="en-US" sz="400" dirty="0"/>
              <a:t>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."</a:t>
            </a:r>
            <a:r>
              <a:rPr lang="en-US" sz="400" dirty="0"/>
              <a:t>)</a:t>
            </a:r>
            <a:br>
              <a:rPr lang="en-US" sz="400" dirty="0"/>
            </a:br>
            <a:r>
              <a:rPr lang="en-US" sz="400" dirty="0"/>
              <a:t>        </a:t>
            </a:r>
            <a:r>
              <a:rPr lang="en-US" sz="400" dirty="0">
                <a:solidFill>
                  <a:srgbClr val="CC7832"/>
                </a:solidFill>
                <a:effectLst/>
              </a:rPr>
              <a:t>else</a:t>
            </a:r>
            <a:r>
              <a:rPr lang="en-US" sz="400" dirty="0"/>
              <a:t>:</a:t>
            </a:r>
            <a:br>
              <a:rPr lang="en-US" sz="400" dirty="0"/>
            </a:br>
            <a:r>
              <a:rPr lang="en-US" sz="400" dirty="0"/>
              <a:t>            </a:t>
            </a:r>
            <a:r>
              <a:rPr lang="en-US" sz="400" dirty="0">
                <a:solidFill>
                  <a:srgbClr val="8888C6"/>
                </a:solidFill>
                <a:effectLst/>
              </a:rPr>
              <a:t>print</a:t>
            </a:r>
            <a:r>
              <a:rPr lang="en-US" sz="400" dirty="0"/>
              <a:t>(</a:t>
            </a:r>
            <a:r>
              <a:rPr lang="en-US" sz="400" dirty="0">
                <a:solidFill>
                  <a:srgbClr val="6A8759"/>
                </a:solidFill>
                <a:effectLst/>
              </a:rPr>
              <a:t>f"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os.path.basename</a:t>
            </a:r>
            <a:r>
              <a:rPr lang="en-US" sz="400" dirty="0"/>
              <a:t>(</a:t>
            </a:r>
            <a:r>
              <a:rPr lang="en-US" sz="400" dirty="0" err="1"/>
              <a:t>video_path</a:t>
            </a:r>
            <a:r>
              <a:rPr lang="en-US" sz="400" dirty="0"/>
              <a:t>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(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>
                <a:solidFill>
                  <a:srgbClr val="8888C6"/>
                </a:solidFill>
                <a:effectLst/>
              </a:rPr>
              <a:t>int</a:t>
            </a:r>
            <a:r>
              <a:rPr lang="en-US" sz="400" dirty="0"/>
              <a:t>(fps)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 FPS) cropped and saved as </a:t>
            </a:r>
            <a:r>
              <a:rPr lang="en-US" sz="400" dirty="0">
                <a:solidFill>
                  <a:srgbClr val="CC7832"/>
                </a:solidFill>
                <a:effectLst/>
              </a:rPr>
              <a:t>{</a:t>
            </a:r>
            <a:r>
              <a:rPr lang="en-US" sz="400" dirty="0" err="1"/>
              <a:t>os.path.basename</a:t>
            </a:r>
            <a:r>
              <a:rPr lang="en-US" sz="400" dirty="0"/>
              <a:t>(</a:t>
            </a:r>
            <a:r>
              <a:rPr lang="en-US" sz="400" dirty="0" err="1"/>
              <a:t>save_path</a:t>
            </a:r>
            <a:r>
              <a:rPr lang="en-US" sz="400" dirty="0"/>
              <a:t>)</a:t>
            </a:r>
            <a:r>
              <a:rPr lang="en-US" sz="400" dirty="0">
                <a:solidFill>
                  <a:srgbClr val="CC7832"/>
                </a:solidFill>
                <a:effectLst/>
              </a:rPr>
              <a:t>}</a:t>
            </a:r>
            <a:r>
              <a:rPr lang="en-US" sz="400" dirty="0">
                <a:solidFill>
                  <a:srgbClr val="6A8759"/>
                </a:solidFill>
                <a:effectLst/>
              </a:rPr>
              <a:t>."</a:t>
            </a:r>
            <a:r>
              <a:rPr lang="en-US" sz="400" dirty="0"/>
              <a:t>)</a:t>
            </a:r>
            <a:br>
              <a:rPr lang="en-US" sz="400" dirty="0"/>
            </a:br>
            <a:br>
              <a:rPr lang="en-US" sz="400" dirty="0"/>
            </a:br>
            <a:br>
              <a:rPr lang="en-US" sz="400" dirty="0"/>
            </a:br>
            <a:r>
              <a:rPr lang="en-US" sz="400" dirty="0" err="1"/>
              <a:t>process_multiple_videos</a:t>
            </a:r>
            <a:r>
              <a:rPr lang="en-US" sz="400" dirty="0"/>
              <a:t>()</a:t>
            </a:r>
            <a:br>
              <a:rPr lang="en-US" sz="400" dirty="0"/>
            </a:br>
            <a:endParaRPr lang="en-DE" sz="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50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27"/>
    </mc:Choice>
    <mc:Fallback xmlns="">
      <p:transition spd="slow" advTm="110427"/>
    </mc:Fallback>
  </mc:AlternateContent>
  <p:extLst>
    <p:ext uri="{3A86A75C-4F4B-4683-9AE1-C65F6400EC91}">
      <p14:laserTraceLst xmlns:p14="http://schemas.microsoft.com/office/powerpoint/2010/main">
        <p14:tracePtLst>
          <p14:tracePt t="17647" x="8134350" y="12700"/>
          <p14:tracePt t="17658" x="8102600" y="82550"/>
          <p14:tracePt t="17665" x="8070850" y="152400"/>
          <p14:tracePt t="17673" x="8039100" y="209550"/>
          <p14:tracePt t="17681" x="8001000" y="273050"/>
          <p14:tracePt t="17691" x="7962900" y="330200"/>
          <p14:tracePt t="17699" x="7931150" y="381000"/>
          <p14:tracePt t="17704" x="7880350" y="450850"/>
          <p14:tracePt t="17713" x="7842250" y="501650"/>
          <p14:tracePt t="17721" x="7791450" y="552450"/>
          <p14:tracePt t="17728" x="7734300" y="622300"/>
          <p14:tracePt t="17739" x="7670800" y="679450"/>
          <p14:tracePt t="17749" x="7600950" y="742950"/>
          <p14:tracePt t="17751" x="7518400" y="800100"/>
          <p14:tracePt t="17759" x="7442200" y="857250"/>
          <p14:tracePt t="17770" x="7359650" y="920750"/>
          <p14:tracePt t="17776" x="7283450" y="990600"/>
          <p14:tracePt t="17786" x="7219950" y="1060450"/>
          <p14:tracePt t="17793" x="7150100" y="1111250"/>
          <p14:tracePt t="17803" x="7080250" y="1168400"/>
          <p14:tracePt t="17810" x="7023100" y="1231900"/>
          <p14:tracePt t="17822" x="6959600" y="1282700"/>
          <p14:tracePt t="17830" x="6889750" y="1327150"/>
          <p14:tracePt t="17833" x="6819900" y="1390650"/>
          <p14:tracePt t="17842" x="6762750" y="1441450"/>
          <p14:tracePt t="17852" x="6699250" y="1479550"/>
          <p14:tracePt t="17858" x="6642100" y="1530350"/>
          <p14:tracePt t="17866" x="6591300" y="1568450"/>
          <p14:tracePt t="17878" x="6553200" y="1606550"/>
          <p14:tracePt t="17879" x="6502400" y="1651000"/>
          <p14:tracePt t="17892" x="6457950" y="1689100"/>
          <p14:tracePt t="17899" x="6432550" y="1727200"/>
          <p14:tracePt t="17907" x="6400800" y="1758950"/>
          <p14:tracePt t="17917" x="6381750" y="1790700"/>
          <p14:tracePt t="17924" x="6362700" y="1809750"/>
          <p14:tracePt t="17934" x="6330950" y="1847850"/>
          <p14:tracePt t="17937" x="6311900" y="1879600"/>
          <p14:tracePt t="17954" x="6261100" y="1968500"/>
          <p14:tracePt t="17964" x="6248400" y="2038350"/>
          <p14:tracePt t="17972" x="6229350" y="2101850"/>
          <p14:tracePt t="17982" x="6210300" y="2146300"/>
          <p14:tracePt t="17983" x="6191250" y="2209800"/>
          <p14:tracePt t="17992" x="6172200" y="2279650"/>
          <p14:tracePt t="18002" x="6153150" y="2336800"/>
          <p14:tracePt t="18009" x="6121400" y="2381250"/>
          <p14:tracePt t="18019" x="6089650" y="2419350"/>
          <p14:tracePt t="18027" x="6070600" y="2470150"/>
          <p14:tracePt t="18039" x="6051550" y="2508250"/>
          <p14:tracePt t="18049" x="6019800" y="2546350"/>
          <p14:tracePt t="18050" x="6000750" y="2578100"/>
          <p14:tracePt t="18059" x="5981700" y="2616200"/>
          <p14:tracePt t="18069" x="5969000" y="2647950"/>
          <p14:tracePt t="18076" x="5949950" y="2679700"/>
          <p14:tracePt t="18087" x="5930900" y="2711450"/>
          <p14:tracePt t="18098" x="5918200" y="2736850"/>
          <p14:tracePt t="18099" x="5911850" y="2781300"/>
          <p14:tracePt t="18107" x="5911850" y="2819400"/>
          <p14:tracePt t="18115" x="5899150" y="2851150"/>
          <p14:tracePt t="18123" x="5892800" y="2889250"/>
          <p14:tracePt t="18133" x="5880100" y="2921000"/>
          <p14:tracePt t="18142" x="5861050" y="2946400"/>
          <p14:tracePt t="18144" x="5842000" y="2978150"/>
          <p14:tracePt t="18153" x="5829300" y="3016250"/>
          <p14:tracePt t="18162" x="5810250" y="3067050"/>
          <p14:tracePt t="18173" x="5791200" y="3098800"/>
          <p14:tracePt t="18175" x="5778500" y="3136900"/>
          <p14:tracePt t="18185" x="5772150" y="3168650"/>
          <p14:tracePt t="18192" x="5772150" y="3181350"/>
          <p14:tracePt t="18200" x="5759450" y="3200400"/>
          <p14:tracePt t="18208" x="5759450" y="3206750"/>
          <p14:tracePt t="18230" x="5772150" y="3219450"/>
          <p14:tracePt t="18241" x="5778500" y="3219450"/>
          <p14:tracePt t="18258" x="5791200" y="3232150"/>
          <p14:tracePt t="18267" x="5810250" y="3232150"/>
          <p14:tracePt t="18275" x="5822950" y="3238500"/>
          <p14:tracePt t="18287" x="5829300" y="3238500"/>
          <p14:tracePt t="18298" x="5842000" y="3251200"/>
          <p14:tracePt t="18308" x="5848350" y="3251200"/>
          <p14:tracePt t="18322" x="5861050" y="3251200"/>
          <p14:tracePt t="18330" x="5892800" y="3257550"/>
          <p14:tracePt t="18339" x="5918200" y="3270250"/>
          <p14:tracePt t="18348" x="5962650" y="3270250"/>
          <p14:tracePt t="18355" x="6000750" y="3289300"/>
          <p14:tracePt t="18365" x="6051550" y="3289300"/>
          <p14:tracePt t="18373" x="6083300" y="3302000"/>
          <p14:tracePt t="18383" x="6108700" y="3302000"/>
          <p14:tracePt t="18384" x="6134100" y="3302000"/>
          <p14:tracePt t="18392" x="6153150" y="3302000"/>
          <p14:tracePt t="18400" x="6172200" y="3302000"/>
          <p14:tracePt t="18410" x="6178550" y="3289300"/>
          <p14:tracePt t="18426" x="6191250" y="3276600"/>
          <p14:tracePt t="18442" x="6191250" y="3270250"/>
          <p14:tracePt t="18450" x="6203950" y="3251200"/>
          <p14:tracePt t="18459" x="6203950" y="3232150"/>
          <p14:tracePt t="18466" x="6203950" y="3206750"/>
          <p14:tracePt t="18475" x="6210300" y="3200400"/>
          <p14:tracePt t="18486" x="6223000" y="3181350"/>
          <p14:tracePt t="18499" x="6223000" y="3155950"/>
          <p14:tracePt t="18500" x="6242050" y="3130550"/>
          <p14:tracePt t="18507" x="6242050" y="3111500"/>
          <p14:tracePt t="18516" x="6242050" y="3098800"/>
          <p14:tracePt t="18524" x="6242050" y="3086100"/>
          <p14:tracePt t="18537" x="6242050" y="3060700"/>
          <p14:tracePt t="18545" x="6229350" y="3060700"/>
          <p14:tracePt t="18551" x="6223000" y="3041650"/>
          <p14:tracePt t="18558" x="6210300" y="3041650"/>
          <p14:tracePt t="18567" x="6191250" y="3016250"/>
          <p14:tracePt t="18575" x="6172200" y="3009900"/>
          <p14:tracePt t="18585" x="6140450" y="2990850"/>
          <p14:tracePt t="18593" x="6108700" y="2978150"/>
          <p14:tracePt t="18602" x="6070600" y="2959100"/>
          <p14:tracePt t="18610" x="6038850" y="2959100"/>
          <p14:tracePt t="18619" x="6019800" y="2946400"/>
          <p14:tracePt t="18626" x="6000750" y="2946400"/>
          <p14:tracePt t="18635" x="5988050" y="2946400"/>
          <p14:tracePt t="18643" x="5969000" y="2946400"/>
          <p14:tracePt t="18650" x="5962650" y="2946400"/>
          <p14:tracePt t="18658" x="5943600" y="2946400"/>
          <p14:tracePt t="18674" x="5930900" y="2946400"/>
          <p14:tracePt t="18675" x="5918200" y="2946400"/>
          <p14:tracePt t="18682" x="5899150" y="2959100"/>
          <p14:tracePt t="18690" x="5892800" y="2959100"/>
          <p14:tracePt t="18699" x="5880100" y="2978150"/>
          <p14:tracePt t="18709" x="5848350" y="2990850"/>
          <p14:tracePt t="18718" x="5829300" y="3016250"/>
          <p14:tracePt t="18723" x="5803900" y="3048000"/>
          <p14:tracePt t="18733" x="5778500" y="3067050"/>
          <p14:tracePt t="18740" x="5759450" y="3098800"/>
          <p14:tracePt t="18752" x="5753100" y="3117850"/>
          <p14:tracePt t="18755" x="5734050" y="3136900"/>
          <p14:tracePt t="18765" x="5721350" y="3149600"/>
          <p14:tracePt t="18771" x="5721350" y="3155950"/>
          <p14:tracePt t="18780" x="5721350" y="3168650"/>
          <p14:tracePt t="18789" x="5708650" y="3168650"/>
          <p14:tracePt t="18797" x="5708650" y="3181350"/>
          <p14:tracePt t="18799" x="5708650" y="3187700"/>
          <p14:tracePt t="18814" x="5708650" y="3200400"/>
          <p14:tracePt t="18824" x="5721350" y="3219450"/>
          <p14:tracePt t="18832" x="5721350" y="3238500"/>
          <p14:tracePt t="18846" x="5734050" y="3257550"/>
          <p14:tracePt t="18857" x="5740400" y="3276600"/>
          <p14:tracePt t="18865" x="5753100" y="3289300"/>
          <p14:tracePt t="18876" x="5753100" y="3308350"/>
          <p14:tracePt t="18884" x="5759450" y="3321050"/>
          <p14:tracePt t="18893" x="5759450" y="3327400"/>
          <p14:tracePt t="18902" x="5772150" y="3340100"/>
          <p14:tracePt t="18907" x="5778500" y="3359150"/>
          <p14:tracePt t="18916" x="5791200" y="3378200"/>
          <p14:tracePt t="18924" x="5810250" y="3397250"/>
          <p14:tracePt t="18935" x="5822950" y="3416300"/>
          <p14:tracePt t="18939" x="5829300" y="3441700"/>
          <p14:tracePt t="18949" x="5842000" y="3460750"/>
          <p14:tracePt t="18957" x="5861050" y="3467100"/>
          <p14:tracePt t="18969" x="5892800" y="3479800"/>
          <p14:tracePt t="18971" x="5911850" y="3498850"/>
          <p14:tracePt t="18982" x="5943600" y="3511550"/>
          <p14:tracePt t="18983" x="5969000" y="3517900"/>
          <p14:tracePt t="18992" x="5988050" y="3530600"/>
          <p14:tracePt t="19002" x="6013450" y="3530600"/>
          <p14:tracePt t="19010" x="6038850" y="3536950"/>
          <p14:tracePt t="19019" x="6051550" y="3536950"/>
          <p14:tracePt t="19027" x="6070600" y="3536950"/>
          <p14:tracePt t="19036" x="6089650" y="3536950"/>
          <p14:tracePt t="19044" x="6102350" y="3536950"/>
          <p14:tracePt t="19053" x="6108700" y="3536950"/>
          <p14:tracePt t="19060" x="6140450" y="3536950"/>
          <p14:tracePt t="19068" x="6153150" y="3530600"/>
          <p14:tracePt t="19080" x="6159500" y="3530600"/>
          <p14:tracePt t="19081" x="6172200" y="3517900"/>
          <p14:tracePt t="19095" x="6178550" y="3511550"/>
          <p14:tracePt t="19110" x="6203950" y="3486150"/>
          <p14:tracePt t="19118" x="6210300" y="3467100"/>
          <p14:tracePt t="19128" x="6229350" y="3460750"/>
          <p14:tracePt t="19140" x="6248400" y="3448050"/>
          <p14:tracePt t="19148" x="6273800" y="3429000"/>
          <p14:tracePt t="19156" x="6292850" y="3416300"/>
          <p14:tracePt t="19165" x="6299200" y="3409950"/>
          <p14:tracePt t="19167" x="6311900" y="3397250"/>
          <p14:tracePt t="19175" x="6318250" y="3397250"/>
          <p14:tracePt t="19183" x="6318250" y="3390900"/>
          <p14:tracePt t="19198" x="6330950" y="3378200"/>
          <p14:tracePt t="19209" x="6330950" y="3371850"/>
          <p14:tracePt t="19217" x="6330950" y="3359150"/>
          <p14:tracePt t="19225" x="6330950" y="3346450"/>
          <p14:tracePt t="19233" x="6343650" y="3340100"/>
          <p14:tracePt t="19242" x="6343650" y="3327400"/>
          <p14:tracePt t="19250" x="6343650" y="3308350"/>
          <p14:tracePt t="19259" x="6343650" y="3302000"/>
          <p14:tracePt t="19274" x="6343650" y="3289300"/>
          <p14:tracePt t="19281" x="6350000" y="3276600"/>
          <p14:tracePt t="19299" x="6350000" y="3270250"/>
          <p14:tracePt t="19305" x="6350000" y="3257550"/>
          <p14:tracePt t="19324" x="6350000" y="3251200"/>
          <p14:tracePt t="19331" x="6343650" y="3251200"/>
          <p14:tracePt t="19340" x="6343650" y="3238500"/>
          <p14:tracePt t="19356" x="6343650" y="3232150"/>
          <p14:tracePt t="19365" x="6343650" y="3219450"/>
          <p14:tracePt t="19373" x="6330950" y="3219450"/>
          <p14:tracePt t="19381" x="6330950" y="3206750"/>
          <p14:tracePt t="19390" x="6330950" y="3200400"/>
          <p14:tracePt t="19392" x="6318250" y="3200400"/>
          <p14:tracePt t="19400" x="6318250" y="3187700"/>
          <p14:tracePt t="19410" x="6318250" y="3181350"/>
          <p14:tracePt t="19425" x="6311900" y="3168650"/>
          <p14:tracePt t="19441" x="6299200" y="3155950"/>
          <p14:tracePt t="19456" x="6299200" y="3149600"/>
          <p14:tracePt t="19465" x="6292850" y="3136900"/>
          <p14:tracePt t="19477" x="6280150" y="3130550"/>
          <p14:tracePt t="19490" x="6280150" y="3117850"/>
          <p14:tracePt t="19506" x="6273800" y="3117850"/>
          <p14:tracePt t="19670" x="6273800" y="3111500"/>
          <p14:tracePt t="19677" x="6280150" y="3111500"/>
          <p14:tracePt t="19689" x="6299200" y="3086100"/>
          <p14:tracePt t="19698" x="6343650" y="3067050"/>
          <p14:tracePt t="19707" x="6381750" y="3048000"/>
          <p14:tracePt t="19716" x="6413500" y="3028950"/>
          <p14:tracePt t="19723" x="6419850" y="3016250"/>
          <p14:tracePt t="19740" x="6432550" y="3009900"/>
          <p14:tracePt t="33789" x="6438900" y="3009900"/>
          <p14:tracePt t="33815" x="6457950" y="3016250"/>
          <p14:tracePt t="33816" x="6489700" y="3028950"/>
          <p14:tracePt t="33828" x="6502400" y="3041650"/>
          <p14:tracePt t="33840" x="6521450" y="3041650"/>
          <p14:tracePt t="33849" x="6553200" y="3048000"/>
          <p14:tracePt t="33850" x="6604000" y="3060700"/>
          <p14:tracePt t="33859" x="6648450" y="3079750"/>
          <p14:tracePt t="33871" x="6711950" y="3079750"/>
          <p14:tracePt t="33878" x="6769100" y="3086100"/>
          <p14:tracePt t="33879" x="6838950" y="3098800"/>
          <p14:tracePt t="33890" x="6902450" y="3098800"/>
          <p14:tracePt t="33905" x="6972300" y="3098800"/>
          <p14:tracePt t="33906" x="7042150" y="3111500"/>
          <p14:tracePt t="33916" x="7118350" y="3111500"/>
          <p14:tracePt t="33926" x="7200900" y="3111500"/>
          <p14:tracePt t="33927" x="7270750" y="3130550"/>
          <p14:tracePt t="33936" x="7353300" y="3130550"/>
          <p14:tracePt t="33944" x="7429500" y="3136900"/>
          <p14:tracePt t="33955" x="7512050" y="3136900"/>
          <p14:tracePt t="33961" x="7581900" y="3136900"/>
          <p14:tracePt t="33973" x="7639050" y="3136900"/>
          <p14:tracePt t="33979" x="7708900" y="3136900"/>
          <p14:tracePt t="33990" x="7778750" y="3136900"/>
          <p14:tracePt t="34000" x="7848600" y="3136900"/>
          <p14:tracePt t="34001" x="7912100" y="3136900"/>
          <p14:tracePt t="34008" x="7981950" y="3130550"/>
          <p14:tracePt t="34018" x="8039100" y="3130550"/>
          <p14:tracePt t="34027" x="8089900" y="3130550"/>
          <p14:tracePt t="34034" x="8153400" y="3117850"/>
          <p14:tracePt t="34043" x="8191500" y="3117850"/>
          <p14:tracePt t="34051" x="8242300" y="3117850"/>
          <p14:tracePt t="34059" x="8299450" y="3111500"/>
          <p14:tracePt t="34069" x="8369300" y="3098800"/>
          <p14:tracePt t="34077" x="8451850" y="3098800"/>
          <p14:tracePt t="34079" x="8540750" y="3098800"/>
          <p14:tracePt t="34091" x="8629650" y="3098800"/>
          <p14:tracePt t="34101" x="8731250" y="3098800"/>
          <p14:tracePt t="34103" x="8813800" y="3098800"/>
          <p14:tracePt t="34121" x="8972550" y="3111500"/>
          <p14:tracePt t="34130" x="9048750" y="3117850"/>
          <p14:tracePt t="34138" x="9118600" y="3117850"/>
          <p14:tracePt t="34144" x="9182100" y="3117850"/>
          <p14:tracePt t="34155" x="9232900" y="3130550"/>
          <p14:tracePt t="34166" x="9271000" y="3130550"/>
          <p14:tracePt t="34167" x="9290050" y="3117850"/>
          <p14:tracePt t="34175" x="9309100" y="3117850"/>
          <p14:tracePt t="34184" x="9321800" y="3111500"/>
          <p14:tracePt t="34206" x="9334500" y="3098800"/>
          <p14:tracePt t="34223" x="9340850" y="3086100"/>
          <p14:tracePt t="34231" x="9353550" y="3086100"/>
          <p14:tracePt t="34241" x="9359900" y="3086100"/>
          <p14:tracePt t="34248" x="9372600" y="3079750"/>
          <p14:tracePt t="34259" x="9404350" y="3067050"/>
          <p14:tracePt t="34267" x="9410700" y="3067050"/>
          <p14:tracePt t="34274" x="9429750" y="3060700"/>
          <p14:tracePt t="34284" x="9442450" y="3048000"/>
          <p14:tracePt t="34293" x="9480550" y="3048000"/>
          <p14:tracePt t="34303" x="9499600" y="3041650"/>
          <p14:tracePt t="34307" x="9531350" y="3028950"/>
          <p14:tracePt t="34317" x="9569450" y="3016250"/>
          <p14:tracePt t="34325" x="9620250" y="3009900"/>
          <p14:tracePt t="34326" x="9664700" y="2990850"/>
          <p14:tracePt t="34337" x="9702800" y="2978150"/>
          <p14:tracePt t="34345" x="9734550" y="2959100"/>
          <p14:tracePt t="34354" x="9759950" y="2946400"/>
          <p14:tracePt t="34363" x="9791700" y="2940050"/>
          <p14:tracePt t="34372" x="9810750" y="2921000"/>
          <p14:tracePt t="34381" x="9842500" y="2921000"/>
          <p14:tracePt t="34383" x="9842500" y="2908300"/>
          <p14:tracePt t="34392" x="9848850" y="2908300"/>
          <p14:tracePt t="34399" x="9861550" y="2901950"/>
          <p14:tracePt t="34413" x="9874250" y="2901950"/>
          <p14:tracePt t="34423" x="9874250" y="2889250"/>
          <p14:tracePt t="34431" x="9874250" y="2876550"/>
          <p14:tracePt t="34441" x="9880600" y="2876550"/>
          <p14:tracePt t="34457" x="9880600" y="2870200"/>
          <p14:tracePt t="34477" x="9880600" y="2857500"/>
          <p14:tracePt t="34565" x="9874250" y="2851150"/>
          <p14:tracePt t="34574" x="9874250" y="2832100"/>
          <p14:tracePt t="34582" x="9861550" y="2819400"/>
          <p14:tracePt t="34592" x="9848850" y="2806700"/>
          <p14:tracePt t="34601" x="9848850" y="2800350"/>
          <p14:tracePt t="34609" x="9842500" y="2787650"/>
          <p14:tracePt t="34623" x="9829800" y="2781300"/>
          <p14:tracePt t="34624" x="9823450" y="2768600"/>
          <p14:tracePt t="34633" x="9804400" y="2762250"/>
          <p14:tracePt t="34642" x="9804400" y="2749550"/>
          <p14:tracePt t="34649" x="9791700" y="2736850"/>
          <p14:tracePt t="34658" x="9779000" y="2736850"/>
          <p14:tracePt t="34666" x="9779000" y="2730500"/>
          <p14:tracePt t="34674" x="9772650" y="2730500"/>
          <p14:tracePt t="34682" x="9772650" y="2717800"/>
          <p14:tracePt t="34690" x="9759950" y="2717800"/>
          <p14:tracePt t="34708" x="9753600" y="2711450"/>
          <p14:tracePt t="34718" x="9740900" y="2698750"/>
          <p14:tracePt t="34720" x="9734550" y="2686050"/>
          <p14:tracePt t="34738" x="9690100" y="2660650"/>
          <p14:tracePt t="34748" x="9671050" y="2641600"/>
          <p14:tracePt t="34755" x="9639300" y="2616200"/>
          <p14:tracePt t="34765" x="9613900" y="2597150"/>
          <p14:tracePt t="34767" x="9588500" y="2578100"/>
          <p14:tracePt t="34776" x="9569450" y="2571750"/>
          <p14:tracePt t="34786" x="9544050" y="2559050"/>
          <p14:tracePt t="34795" x="9531350" y="2540000"/>
          <p14:tracePt t="34807" x="9512300" y="2527300"/>
          <p14:tracePt t="34808" x="9499600" y="2520950"/>
          <p14:tracePt t="34817" x="9480550" y="2508250"/>
          <p14:tracePt t="34825" x="9461500" y="2489200"/>
          <p14:tracePt t="34834" x="9442450" y="2476500"/>
          <p14:tracePt t="34842" x="9423400" y="2457450"/>
          <p14:tracePt t="34851" x="9410700" y="2438400"/>
          <p14:tracePt t="34858" x="9391650" y="2419350"/>
          <p14:tracePt t="34869" x="9372600" y="2400300"/>
          <p14:tracePt t="34874" x="9359900" y="2381250"/>
          <p14:tracePt t="34884" x="9340850" y="2368550"/>
          <p14:tracePt t="34892" x="9334500" y="2362200"/>
          <p14:tracePt t="34902" x="9321800" y="2349500"/>
          <p14:tracePt t="34906" x="9309100" y="2330450"/>
          <p14:tracePt t="34916" x="9302750" y="2317750"/>
          <p14:tracePt t="34925" x="9290050" y="2311400"/>
          <p14:tracePt t="34937" x="9283700" y="2298700"/>
          <p14:tracePt t="35309" x="9290050" y="2311400"/>
          <p14:tracePt t="35318" x="9309100" y="2349500"/>
          <p14:tracePt t="35326" x="9321800" y="2368550"/>
          <p14:tracePt t="35336" x="9340850" y="2387600"/>
          <p14:tracePt t="35347" x="9353550" y="2406650"/>
          <p14:tracePt t="35356" x="9372600" y="2438400"/>
          <p14:tracePt t="35365" x="9391650" y="2457450"/>
          <p14:tracePt t="35366" x="9404350" y="2489200"/>
          <p14:tracePt t="35376" x="9423400" y="2508250"/>
          <p14:tracePt t="35386" x="9423400" y="2520950"/>
          <p14:tracePt t="35393" x="9429750" y="2520950"/>
          <p14:tracePt t="35407" x="9429750" y="2527300"/>
          <p14:tracePt t="35408" x="9442450" y="2540000"/>
          <p14:tracePt t="35424" x="9442450" y="2546350"/>
          <p14:tracePt t="35432" x="9448800" y="2559050"/>
          <p14:tracePt t="35442" x="9461500" y="2571750"/>
          <p14:tracePt t="35449" x="9480550" y="2590800"/>
          <p14:tracePt t="35458" x="9493250" y="2597150"/>
          <p14:tracePt t="35467" x="9499600" y="2609850"/>
          <p14:tracePt t="35475" x="9518650" y="2628900"/>
          <p14:tracePt t="35486" x="9518650" y="2641600"/>
          <p14:tracePt t="35492" x="9531350" y="2647950"/>
          <p14:tracePt t="35500" x="9531350" y="2660650"/>
          <p14:tracePt t="35508" x="9544050" y="2667000"/>
          <p14:tracePt t="35517" x="9550400" y="2686050"/>
          <p14:tracePt t="35520" x="9569450" y="2698750"/>
          <p14:tracePt t="35537" x="9601200" y="2736850"/>
          <p14:tracePt t="35548" x="9620250" y="2762250"/>
          <p14:tracePt t="35556" x="9639300" y="2781300"/>
          <p14:tracePt t="35566" x="9664700" y="2787650"/>
          <p14:tracePt t="35567" x="9683750" y="2806700"/>
          <p14:tracePt t="35576" x="9709150" y="2832100"/>
          <p14:tracePt t="35585" x="9753600" y="2851150"/>
          <p14:tracePt t="35593" x="9791700" y="2876550"/>
          <p14:tracePt t="35602" x="9842500" y="2908300"/>
          <p14:tracePt t="35610" x="9893300" y="2927350"/>
          <p14:tracePt t="35621" x="9944100" y="2946400"/>
          <p14:tracePt t="35627" x="9988550" y="2971800"/>
          <p14:tracePt t="35638" x="10033000" y="2978150"/>
          <p14:tracePt t="35647" x="10071100" y="2978150"/>
          <p14:tracePt t="35648" x="10121900" y="2990850"/>
          <p14:tracePt t="35659" x="10172700" y="2990850"/>
          <p14:tracePt t="35666" x="10223500" y="2990850"/>
          <p14:tracePt t="35675" x="10293350" y="2997200"/>
          <p14:tracePt t="35683" x="10344150" y="3009900"/>
          <p14:tracePt t="35692" x="10401300" y="3009900"/>
          <p14:tracePt t="35699" x="10464800" y="3016250"/>
          <p14:tracePt t="35710" x="10521950" y="3016250"/>
          <p14:tracePt t="35712" x="10572750" y="3041650"/>
          <p14:tracePt t="35722" x="10629900" y="3048000"/>
          <p14:tracePt t="35733" x="10674350" y="3060700"/>
          <p14:tracePt t="35741" x="10712450" y="3067050"/>
          <p14:tracePt t="35754" x="10750550" y="3079750"/>
          <p14:tracePt t="35756" x="10788650" y="3079750"/>
          <p14:tracePt t="35765" x="10820400" y="3086100"/>
          <p14:tracePt t="35773" x="10852150" y="3086100"/>
          <p14:tracePt t="35779" x="10890250" y="3098800"/>
          <p14:tracePt t="35789" x="10922000" y="3098800"/>
          <p14:tracePt t="35798" x="10953750" y="3098800"/>
          <p14:tracePt t="35800" x="10991850" y="3098800"/>
          <p14:tracePt t="35809" x="11029950" y="3098800"/>
          <p14:tracePt t="35816" x="11061700" y="3098800"/>
          <p14:tracePt t="35826" x="11099800" y="3098800"/>
          <p14:tracePt t="35833" x="11131550" y="3098800"/>
          <p14:tracePt t="35842" x="11169650" y="3098800"/>
          <p14:tracePt t="35850" x="11201400" y="3098800"/>
          <p14:tracePt t="35859" x="11239500" y="3086100"/>
          <p14:tracePt t="35867" x="11283950" y="3086100"/>
          <p14:tracePt t="35875" x="11303000" y="3079750"/>
          <p14:tracePt t="35883" x="11322050" y="3079750"/>
          <p14:tracePt t="35892" x="11353800" y="3067050"/>
          <p14:tracePt t="35900" x="11360150" y="3060700"/>
          <p14:tracePt t="35911" x="11391900" y="3048000"/>
          <p14:tracePt t="35913" x="11404600" y="3041650"/>
          <p14:tracePt t="35922" x="11410950" y="3041650"/>
          <p14:tracePt t="35935" x="11410950" y="3028950"/>
          <p14:tracePt t="35941" x="11423650" y="3016250"/>
          <p14:tracePt t="35941" x="11430000" y="3009900"/>
          <p14:tracePt t="35950" x="11442700" y="2990850"/>
          <p14:tracePt t="35958" x="11449050" y="2990850"/>
          <p14:tracePt t="35970" x="11461750" y="2971800"/>
          <p14:tracePt t="35979" x="11461750" y="2959100"/>
          <p14:tracePt t="35986" x="11474450" y="2946400"/>
          <p14:tracePt t="36002" x="11474450" y="2940050"/>
          <p14:tracePt t="36010" x="11474450" y="2927350"/>
          <p14:tracePt t="36017" x="11474450" y="2921000"/>
          <p14:tracePt t="36025" x="11474450" y="2908300"/>
          <p14:tracePt t="36040" x="11474450" y="2901950"/>
          <p14:tracePt t="36048" x="11474450" y="2889250"/>
          <p14:tracePt t="36058" x="11461750" y="2889250"/>
          <p14:tracePt t="36065" x="11449050" y="2876550"/>
          <p14:tracePt t="36075" x="11449050" y="2870200"/>
          <p14:tracePt t="36082" x="11430000" y="2851150"/>
          <p14:tracePt t="36089" x="11423650" y="2832100"/>
          <p14:tracePt t="36099" x="11404600" y="2800350"/>
          <p14:tracePt t="36107" x="11379200" y="2781300"/>
          <p14:tracePt t="36121" x="11334750" y="2730500"/>
          <p14:tracePt t="36130" x="11322050" y="2711450"/>
          <p14:tracePt t="36139" x="11303000" y="2698750"/>
          <p14:tracePt t="36152" x="11290300" y="2686050"/>
          <p14:tracePt t="36155" x="11271250" y="2667000"/>
          <p14:tracePt t="36164" x="11264900" y="2667000"/>
          <p14:tracePt t="36172" x="11264900" y="2660650"/>
          <p14:tracePt t="36188" x="11252200" y="2647950"/>
          <p14:tracePt t="36197" x="11239500" y="2641600"/>
          <p14:tracePt t="36206" x="11233150" y="2641600"/>
          <p14:tracePt t="36215" x="11220450" y="2628900"/>
          <p14:tracePt t="36216" x="11201400" y="2609850"/>
          <p14:tracePt t="36226" x="11182350" y="2597150"/>
          <p14:tracePt t="36234" x="11144250" y="2571750"/>
          <p14:tracePt t="36243" x="11112500" y="2546350"/>
          <p14:tracePt t="36253" x="11061700" y="2520950"/>
          <p14:tracePt t="36257" x="11010900" y="2489200"/>
          <p14:tracePt t="36266" x="10972800" y="2457450"/>
          <p14:tracePt t="36274" x="10934700" y="2438400"/>
          <p14:tracePt t="36284" x="10890250" y="2419350"/>
          <p14:tracePt t="36291" x="10864850" y="2406650"/>
          <p14:tracePt t="36301" x="10833100" y="2400300"/>
          <p14:tracePt t="36304" x="10820400" y="2387600"/>
          <p14:tracePt t="36315" x="10801350" y="2381250"/>
          <p14:tracePt t="36322" x="10788650" y="2368550"/>
          <p14:tracePt t="36332" x="10769600" y="2368550"/>
          <p14:tracePt t="36344" x="10750550" y="2362200"/>
          <p14:tracePt t="36346" x="10731500" y="2349500"/>
          <p14:tracePt t="36355" x="10699750" y="2336800"/>
          <p14:tracePt t="36366" x="10661650" y="2330450"/>
          <p14:tracePt t="36367" x="10610850" y="2311400"/>
          <p14:tracePt t="36375" x="10560050" y="2298700"/>
          <p14:tracePt t="36385" x="10521950" y="2292350"/>
          <p14:tracePt t="36392" x="10483850" y="2279650"/>
          <p14:tracePt t="36403" x="10433050" y="2266950"/>
          <p14:tracePt t="36410" x="10388600" y="2260600"/>
          <p14:tracePt t="36420" x="10363200" y="2247900"/>
          <p14:tracePt t="36428" x="10331450" y="2241550"/>
          <p14:tracePt t="36438" x="10312400" y="2241550"/>
          <p14:tracePt t="36446" x="10280650" y="2228850"/>
          <p14:tracePt t="36448" x="10261600" y="2222500"/>
          <p14:tracePt t="36459" x="10242550" y="2209800"/>
          <p14:tracePt t="36467" x="10229850" y="2209800"/>
          <p14:tracePt t="36475" x="10223500" y="2197100"/>
          <p14:tracePt t="36484" x="10204450" y="2197100"/>
          <p14:tracePt t="36491" x="10191750" y="2197100"/>
          <p14:tracePt t="36499" x="10179050" y="2190750"/>
          <p14:tracePt t="36508" x="10172700" y="2190750"/>
          <p14:tracePt t="36518" x="10160000" y="2190750"/>
          <p14:tracePt t="36526" x="10153650" y="2190750"/>
          <p14:tracePt t="36535" x="10140950" y="2178050"/>
          <p14:tracePt t="36546" x="10134600" y="2178050"/>
          <p14:tracePt t="36559" x="10109200" y="2178050"/>
          <p14:tracePt t="36574" x="10090150" y="2178050"/>
          <p14:tracePt t="36581" x="10083800" y="2178050"/>
          <p14:tracePt t="36592" x="10071100" y="2178050"/>
          <p14:tracePt t="36598" x="10064750" y="2178050"/>
          <p14:tracePt t="36608" x="10039350" y="2178050"/>
          <p14:tracePt t="36616" x="10033000" y="2171700"/>
          <p14:tracePt t="36625" x="10001250" y="2171700"/>
          <p14:tracePt t="36633" x="9982200" y="2171700"/>
          <p14:tracePt t="36642" x="9963150" y="2171700"/>
          <p14:tracePt t="36649" x="9931400" y="2159000"/>
          <p14:tracePt t="36659" x="9918700" y="2159000"/>
          <p14:tracePt t="36667" x="9893300" y="2146300"/>
          <p14:tracePt t="36674" x="9880600" y="2146300"/>
          <p14:tracePt t="36684" x="9861550" y="2139950"/>
          <p14:tracePt t="36691" x="9842500" y="2139950"/>
          <p14:tracePt t="36700" x="9829800" y="2139950"/>
          <p14:tracePt t="36706" x="9804400" y="2127250"/>
          <p14:tracePt t="36713" x="9779000" y="2127250"/>
          <p14:tracePt t="36722" x="9759950" y="2127250"/>
          <p14:tracePt t="36731" x="9721850" y="2127250"/>
          <p14:tracePt t="36739" x="9690100" y="2120900"/>
          <p14:tracePt t="36750" x="9664700" y="2120900"/>
          <p14:tracePt t="36751" x="9632950" y="2120900"/>
          <p14:tracePt t="36759" x="9601200" y="2108200"/>
          <p14:tracePt t="36767" x="9569450" y="2108200"/>
          <p14:tracePt t="36775" x="9550400" y="2101850"/>
          <p14:tracePt t="36784" x="9531350" y="2101850"/>
          <p14:tracePt t="36792" x="9518650" y="2101850"/>
          <p14:tracePt t="36800" x="9512300" y="2101850"/>
          <p14:tracePt t="40857" x="9518650" y="2120900"/>
          <p14:tracePt t="40866" x="9518650" y="2127250"/>
          <p14:tracePt t="40874" x="9512300" y="2127250"/>
          <p14:tracePt t="40889" x="9512300" y="2139950"/>
          <p14:tracePt t="40899" x="9499600" y="2139950"/>
          <p14:tracePt t="40928" x="9512300" y="2139950"/>
          <p14:tracePt t="40955" x="9518650" y="2120900"/>
          <p14:tracePt t="40966" x="9518650" y="2108200"/>
          <p14:tracePt t="40967" x="9518650" y="2101850"/>
          <p14:tracePt t="41245" x="9518650" y="2108200"/>
          <p14:tracePt t="41255" x="9512300" y="2120900"/>
          <p14:tracePt t="41264" x="9493250" y="2139950"/>
          <p14:tracePt t="41275" x="9480550" y="2139950"/>
          <p14:tracePt t="41301" x="9474200" y="2139950"/>
          <p14:tracePt t="41309" x="9461500" y="2146300"/>
          <p14:tracePt t="41318" x="9448800" y="2146300"/>
          <p14:tracePt t="41325" x="9442450" y="2146300"/>
          <p14:tracePt t="41334" x="9429750" y="2146300"/>
          <p14:tracePt t="41343" x="9423400" y="2159000"/>
          <p14:tracePt t="41477" x="9410700" y="2159000"/>
          <p14:tracePt t="41493" x="9404350" y="2159000"/>
          <p14:tracePt t="41501" x="9378950" y="2159000"/>
          <p14:tracePt t="41511" x="9359900" y="2159000"/>
          <p14:tracePt t="41519" x="9334500" y="2159000"/>
          <p14:tracePt t="41526" x="9290050" y="2159000"/>
          <p14:tracePt t="41534" x="9239250" y="2159000"/>
          <p14:tracePt t="41543" x="9182100" y="2159000"/>
          <p14:tracePt t="41551" x="9112250" y="2146300"/>
          <p14:tracePt t="41558" x="9029700" y="2146300"/>
          <p14:tracePt t="41566" x="8934450" y="2139950"/>
          <p14:tracePt t="41575" x="8832850" y="2139950"/>
          <p14:tracePt t="41590" x="8718550" y="2139950"/>
          <p14:tracePt t="41591" x="8604250" y="2139950"/>
          <p14:tracePt t="41598" x="8483600" y="2146300"/>
          <p14:tracePt t="41609" x="8362950" y="2146300"/>
          <p14:tracePt t="41617" x="8229600" y="2159000"/>
          <p14:tracePt t="41624" x="8102600" y="2159000"/>
          <p14:tracePt t="41632" x="7950200" y="2159000"/>
          <p14:tracePt t="41642" x="7823200" y="2159000"/>
          <p14:tracePt t="41649" x="7683500" y="2171700"/>
          <p14:tracePt t="41658" x="7550150" y="2171700"/>
          <p14:tracePt t="41665" x="7423150" y="2178050"/>
          <p14:tracePt t="41673" x="7283450" y="2178050"/>
          <p14:tracePt t="41682" x="7143750" y="2197100"/>
          <p14:tracePt t="41689" x="7010400" y="2197100"/>
          <p14:tracePt t="41699" x="6889750" y="2222500"/>
          <p14:tracePt t="41704" x="6769100" y="2228850"/>
          <p14:tracePt t="41716" x="6642100" y="2247900"/>
          <p14:tracePt t="41723" x="6508750" y="2266950"/>
          <p14:tracePt t="41734" x="6381750" y="2292350"/>
          <p14:tracePt t="41741" x="6248400" y="2317750"/>
          <p14:tracePt t="41743" x="6108700" y="2362200"/>
          <p14:tracePt t="41754" x="5969000" y="2400300"/>
          <p14:tracePt t="41762" x="5842000" y="2432050"/>
          <p14:tracePt t="41772" x="5721350" y="2470150"/>
          <p14:tracePt t="41781" x="5588000" y="2508250"/>
          <p14:tracePt t="41783" x="5480050" y="2546350"/>
          <p14:tracePt t="41791" x="5353050" y="2590800"/>
          <p14:tracePt t="41801" x="5238750" y="2641600"/>
          <p14:tracePt t="41809" x="5118100" y="2679700"/>
          <p14:tracePt t="41820" x="5010150" y="2717800"/>
          <p14:tracePt t="41827" x="4908550" y="2762250"/>
          <p14:tracePt t="41838" x="4813300" y="2800350"/>
          <p14:tracePt t="41847" x="4711700" y="2851150"/>
          <p14:tracePt t="41848" x="4610100" y="2889250"/>
          <p14:tracePt t="41859" x="4521200" y="2940050"/>
          <p14:tracePt t="41867" x="4400550" y="2990850"/>
          <p14:tracePt t="41875" x="4279900" y="3041650"/>
          <p14:tracePt t="41886" x="4171950" y="3098800"/>
          <p14:tracePt t="41890" x="4057650" y="3168650"/>
          <p14:tracePt t="41899" x="3949700" y="3232150"/>
          <p14:tracePt t="41901" x="3841750" y="3302000"/>
          <p14:tracePt t="41913" x="3752850" y="3359150"/>
          <p14:tracePt t="41926" x="3657600" y="3416300"/>
          <p14:tracePt t="41926" x="3568700" y="3467100"/>
          <p14:tracePt t="41936" x="3498850" y="3517900"/>
          <p14:tracePt t="41945" x="3429000" y="3568700"/>
          <p14:tracePt t="41956" x="3359150" y="3625850"/>
          <p14:tracePt t="41957" x="3302000" y="3676650"/>
          <p14:tracePt t="41966" x="3238500" y="3727450"/>
          <p14:tracePt t="41976" x="3162300" y="3790950"/>
          <p14:tracePt t="41984" x="3092450" y="3841750"/>
          <p14:tracePt t="41992" x="3009900" y="3898900"/>
          <p14:tracePt t="42001" x="2940050" y="3956050"/>
          <p14:tracePt t="42012" x="2882900" y="4006850"/>
          <p14:tracePt t="42024" x="2819400" y="4051300"/>
          <p14:tracePt t="42025" x="2762250" y="4108450"/>
          <p14:tracePt t="42033" x="2717800" y="4159250"/>
          <p14:tracePt t="42042" x="2679700" y="4216400"/>
          <p14:tracePt t="42051" x="2641600" y="4260850"/>
          <p14:tracePt t="42059" x="2609850" y="4298950"/>
          <p14:tracePt t="42068" x="2603500" y="4330700"/>
          <p14:tracePt t="42077" x="2578100" y="4356100"/>
          <p14:tracePt t="42086" x="2578100" y="4387850"/>
          <p14:tracePt t="42090" x="2571750" y="4419600"/>
          <p14:tracePt t="42100" x="2571750" y="4438650"/>
          <p14:tracePt t="42112" x="2603500" y="4457700"/>
          <p14:tracePt t="42365" x="2578100" y="4457700"/>
          <p14:tracePt t="42375" x="2552700" y="4451350"/>
          <p14:tracePt t="42382" x="2501900" y="4425950"/>
          <p14:tracePt t="42391" x="2470150" y="4419600"/>
          <p14:tracePt t="42401" x="2457450" y="4419600"/>
          <p14:tracePt t="42408" x="2451100" y="4419600"/>
          <p14:tracePt t="42415" x="2438400" y="4419600"/>
          <p14:tracePt t="42425" x="2438400" y="4425950"/>
          <p14:tracePt t="42433" x="2419350" y="4425950"/>
          <p14:tracePt t="42442" x="2413000" y="4438650"/>
          <p14:tracePt t="42459" x="2400300" y="4451350"/>
          <p14:tracePt t="42468" x="2387600" y="4451350"/>
          <p14:tracePt t="42473" x="2381250" y="4457700"/>
          <p14:tracePt t="42482" x="2362200" y="4457700"/>
          <p14:tracePt t="42491" x="2349500" y="4470400"/>
          <p14:tracePt t="42499" x="2317750" y="4476750"/>
          <p14:tracePt t="42506" x="2298700" y="4489450"/>
          <p14:tracePt t="42518" x="2279650" y="4508500"/>
          <p14:tracePt t="42520" x="2241550" y="4521200"/>
          <p14:tracePt t="42537" x="2178050" y="4559300"/>
          <p14:tracePt t="42547" x="2152650" y="4565650"/>
          <p14:tracePt t="42555" x="2120900" y="4591050"/>
          <p14:tracePt t="42563" x="2089150" y="4610100"/>
          <p14:tracePt t="42572" x="2070100" y="4616450"/>
          <p14:tracePt t="42584" x="2038350" y="4629150"/>
          <p14:tracePt t="42585" x="2019300" y="4635500"/>
          <p14:tracePt t="42594" x="2000250" y="4648200"/>
          <p14:tracePt t="42607" x="1968500" y="4660900"/>
          <p14:tracePt t="42608" x="1949450" y="4667250"/>
          <p14:tracePt t="42617" x="1911350" y="4679950"/>
          <p14:tracePt t="42624" x="1879600" y="4686300"/>
          <p14:tracePt t="42633" x="1841500" y="4711700"/>
          <p14:tracePt t="42642" x="1803400" y="4718050"/>
          <p14:tracePt t="42655" x="1758950" y="4737100"/>
          <p14:tracePt t="42668" x="1720850" y="4756150"/>
          <p14:tracePt t="42674" x="1682750" y="4787900"/>
          <p14:tracePt t="42675" x="1638300" y="4819650"/>
          <p14:tracePt t="42677" x="1587500" y="4857750"/>
          <p14:tracePt t="42689" x="1543050" y="4889500"/>
          <p14:tracePt t="42698" x="1492250" y="4921250"/>
          <p14:tracePt t="42707" x="1441450" y="4946650"/>
          <p14:tracePt t="42716" x="1403350" y="4965700"/>
          <p14:tracePt t="42723" x="1358900" y="4997450"/>
          <p14:tracePt t="42739" x="1282700" y="5035550"/>
          <p14:tracePt t="42747" x="1250950" y="5060950"/>
          <p14:tracePt t="42756" x="1219200" y="5080000"/>
          <p14:tracePt t="42765" x="1200150" y="5105400"/>
          <p14:tracePt t="42772" x="1181100" y="5118100"/>
          <p14:tracePt t="42783" x="1162050" y="5137150"/>
          <p14:tracePt t="42784" x="1149350" y="5156200"/>
          <p14:tracePt t="42793" x="1149350" y="5181600"/>
          <p14:tracePt t="42802" x="1143000" y="5187950"/>
          <p14:tracePt t="42809" x="1130300" y="5207000"/>
          <p14:tracePt t="42820" x="1117600" y="5226050"/>
          <p14:tracePt t="42827" x="1117600" y="5238750"/>
          <p14:tracePt t="42840" x="1098550" y="5270500"/>
          <p14:tracePt t="42848" x="1098550" y="5295900"/>
          <p14:tracePt t="42857" x="1092200" y="5308600"/>
          <p14:tracePt t="42866" x="1079500" y="5340350"/>
          <p14:tracePt t="42874" x="1073150" y="5365750"/>
          <p14:tracePt t="42883" x="1060450" y="5397500"/>
          <p14:tracePt t="42887" x="1047750" y="5429250"/>
          <p14:tracePt t="42897" x="1041400" y="5461000"/>
          <p14:tracePt t="42906" x="1022350" y="5486400"/>
          <p14:tracePt t="42916" x="1009650" y="5530850"/>
          <p14:tracePt t="42918" x="990600" y="5556250"/>
          <p14:tracePt t="42930" x="977900" y="5588000"/>
          <p14:tracePt t="42941" x="977900" y="5607050"/>
          <p14:tracePt t="42942" x="971550" y="5626100"/>
          <p14:tracePt t="42950" x="971550" y="5651500"/>
          <p14:tracePt t="42959" x="971550" y="5657850"/>
          <p14:tracePt t="42966" x="971550" y="5676900"/>
          <p14:tracePt t="42976" x="971550" y="5689600"/>
          <p14:tracePt t="42992" x="977900" y="5695950"/>
          <p14:tracePt t="43000" x="977900" y="5708650"/>
          <p14:tracePt t="43009" x="990600" y="5727700"/>
          <p14:tracePt t="43017" x="990600" y="5740400"/>
          <p14:tracePt t="43026" x="1003300" y="5746750"/>
          <p14:tracePt t="43034" x="1003300" y="5765800"/>
          <p14:tracePt t="43043" x="1009650" y="5778500"/>
          <p14:tracePt t="43050" x="1022350" y="5797550"/>
          <p14:tracePt t="43059" x="1028700" y="5810250"/>
          <p14:tracePt t="43069" x="1041400" y="5810250"/>
          <p14:tracePt t="43075" x="1041400" y="5816600"/>
          <p14:tracePt t="43084" x="1060450" y="5829300"/>
          <p14:tracePt t="43091" x="1073150" y="5829300"/>
          <p14:tracePt t="43100" x="1092200" y="5835650"/>
          <p14:tracePt t="43102" x="1111250" y="5848350"/>
          <p14:tracePt t="43113" x="1130300" y="5848350"/>
          <p14:tracePt t="43122" x="1162050" y="5861050"/>
          <p14:tracePt t="43133" x="1200150" y="5861050"/>
          <p14:tracePt t="43134" x="1231900" y="5867400"/>
          <p14:tracePt t="43142" x="1270000" y="5867400"/>
          <p14:tracePt t="43154" x="1308100" y="5867400"/>
          <p14:tracePt t="43162" x="1358900" y="5867400"/>
          <p14:tracePt t="43169" x="1403350" y="5867400"/>
          <p14:tracePt t="43175" x="1428750" y="5861050"/>
          <p14:tracePt t="43185" x="1479550" y="5835650"/>
          <p14:tracePt t="43193" x="1517650" y="5829300"/>
          <p14:tracePt t="43203" x="1568450" y="5797550"/>
          <p14:tracePt t="43209" x="1619250" y="5778500"/>
          <p14:tracePt t="43226" x="1651000" y="5759450"/>
          <p14:tracePt t="43227" x="1670050" y="5740400"/>
          <p14:tracePt t="43238" x="1689100" y="5721350"/>
          <p14:tracePt t="43249" x="1701800" y="5708650"/>
          <p14:tracePt t="43250" x="1701800" y="5695950"/>
          <p14:tracePt t="43257" x="1701800" y="5676900"/>
          <p14:tracePt t="43274" x="1701800" y="5670550"/>
          <p14:tracePt t="43287" x="1701800" y="5638800"/>
          <p14:tracePt t="43294" x="1701800" y="5626100"/>
          <p14:tracePt t="43302" x="1701800" y="5619750"/>
          <p14:tracePt t="43310" x="1701800" y="5588000"/>
          <p14:tracePt t="43318" x="1701800" y="5575300"/>
          <p14:tracePt t="43326" x="1689100" y="5549900"/>
          <p14:tracePt t="43338" x="1689100" y="5530850"/>
          <p14:tracePt t="43348" x="1682750" y="5505450"/>
          <p14:tracePt t="43349" x="1670050" y="5486400"/>
          <p14:tracePt t="43359" x="1670050" y="5467350"/>
          <p14:tracePt t="43368" x="1670050" y="5461000"/>
          <p14:tracePt t="43376" x="1657350" y="5448300"/>
          <p14:tracePt t="43385" x="1657350" y="5435600"/>
          <p14:tracePt t="43392" x="1651000" y="5435600"/>
          <p14:tracePt t="43401" x="1638300" y="5429250"/>
          <p14:tracePt t="43409" x="1631950" y="5416550"/>
          <p14:tracePt t="43421" x="1612900" y="5416550"/>
          <p14:tracePt t="43427" x="1587500" y="5416550"/>
          <p14:tracePt t="43439" x="1568450" y="5410200"/>
          <p14:tracePt t="43449" x="1549400" y="5410200"/>
          <p14:tracePt t="43450" x="1517650" y="5410200"/>
          <p14:tracePt t="43459" x="1492250" y="5410200"/>
          <p14:tracePt t="43466" x="1473200" y="5410200"/>
          <p14:tracePt t="43474" x="1441450" y="5416550"/>
          <p14:tracePt t="43484" x="1422400" y="5416550"/>
          <p14:tracePt t="43490" x="1403350" y="5429250"/>
          <p14:tracePt t="43506" x="1390650" y="5435600"/>
          <p14:tracePt t="43515" x="1371600" y="5448300"/>
          <p14:tracePt t="43517" x="1371600" y="5461000"/>
          <p14:tracePt t="43526" x="1371600" y="5467350"/>
          <p14:tracePt t="43534" x="1371600" y="5480050"/>
          <p14:tracePt t="43542" x="1371600" y="5486400"/>
          <p14:tracePt t="43556" x="1371600" y="5499100"/>
          <p14:tracePt t="43557" x="1377950" y="5518150"/>
          <p14:tracePt t="43566" x="1390650" y="5530850"/>
          <p14:tracePt t="43581" x="1390650" y="5537200"/>
          <p14:tracePt t="43591" x="1403350" y="5537200"/>
          <p14:tracePt t="43598" x="1403350" y="5549900"/>
          <p14:tracePt t="43621" x="1409700" y="5549900"/>
          <p14:tracePt t="43629" x="1422400" y="5556250"/>
          <p14:tracePt t="43645" x="1441450" y="5575300"/>
          <p14:tracePt t="43656" x="1473200" y="5588000"/>
          <p14:tracePt t="43665" x="1492250" y="5600700"/>
          <p14:tracePt t="43675" x="1498600" y="5607050"/>
          <p14:tracePt t="43683" x="1511300" y="5619750"/>
          <p14:tracePt t="43690" x="1517650" y="5619750"/>
          <p14:tracePt t="43700" x="1530350" y="5626100"/>
          <p14:tracePt t="43704" x="1543050" y="5626100"/>
          <p14:tracePt t="43713" x="1549400" y="5626100"/>
          <p14:tracePt t="43723" x="1562100" y="5638800"/>
          <p14:tracePt t="43725" x="1568450" y="5651500"/>
          <p14:tracePt t="43734" x="1600200" y="5651500"/>
          <p14:tracePt t="43750" x="1638300" y="5676900"/>
          <p14:tracePt t="43759" x="1670050" y="5689600"/>
          <p14:tracePt t="43768" x="1708150" y="5695950"/>
          <p14:tracePt t="43775" x="1752600" y="5721350"/>
          <p14:tracePt t="43785" x="1803400" y="5727700"/>
          <p14:tracePt t="43794" x="1847850" y="5746750"/>
          <p14:tracePt t="43803" x="1898650" y="5765800"/>
          <p14:tracePt t="43810" x="1949450" y="5778500"/>
          <p14:tracePt t="43821" x="1987550" y="5791200"/>
          <p14:tracePt t="43832" x="2019300" y="5797550"/>
          <p14:tracePt t="43833" x="2057400" y="5810250"/>
          <p14:tracePt t="43841" x="2089150" y="5816600"/>
          <p14:tracePt t="43851" x="2120900" y="5816600"/>
          <p14:tracePt t="43859" x="2152650" y="5829300"/>
          <p14:tracePt t="43868" x="2178050" y="5829300"/>
          <p14:tracePt t="43874" x="2222500" y="5835650"/>
          <p14:tracePt t="43884" x="2279650" y="5835650"/>
          <p14:tracePt t="43891" x="2317750" y="5848350"/>
          <p14:tracePt t="43900" x="2381250" y="5861050"/>
          <p14:tracePt t="43910" x="2419350" y="5861050"/>
          <p14:tracePt t="43912" x="2470150" y="5861050"/>
          <p14:tracePt t="43923" x="2520950" y="5867400"/>
          <p14:tracePt t="43932" x="2559050" y="5867400"/>
          <p14:tracePt t="43934" x="2609850" y="5867400"/>
          <p14:tracePt t="43942" x="2660650" y="5867400"/>
          <p14:tracePt t="43957" x="2698750" y="5867400"/>
          <p14:tracePt t="43958" x="2743200" y="5867400"/>
          <p14:tracePt t="43965" x="2787650" y="5861050"/>
          <p14:tracePt t="43976" x="2838450" y="5861050"/>
          <p14:tracePt t="43982" x="2870200" y="5861050"/>
          <p14:tracePt t="43992" x="2908300" y="5848350"/>
          <p14:tracePt t="43999" x="2940050" y="5835650"/>
          <p14:tracePt t="44010" x="2971800" y="5816600"/>
          <p14:tracePt t="44018" x="3003550" y="5810250"/>
          <p14:tracePt t="44027" x="3022600" y="5797550"/>
          <p14:tracePt t="44035" x="3041650" y="5791200"/>
          <p14:tracePt t="44043" x="3048000" y="5778500"/>
          <p14:tracePt t="44053" x="3073400" y="5765800"/>
          <p14:tracePt t="44064" x="3079750" y="5759450"/>
          <p14:tracePt t="44065" x="3079750" y="5746750"/>
          <p14:tracePt t="44075" x="3092450" y="5740400"/>
          <p14:tracePt t="44092" x="3098800" y="5727700"/>
          <p14:tracePt t="44107" x="3098800" y="5721350"/>
          <p14:tracePt t="44115" x="3111500" y="5708650"/>
          <p14:tracePt t="44123" x="3111500" y="5695950"/>
          <p14:tracePt t="44134" x="3111500" y="5676900"/>
          <p14:tracePt t="44144" x="3111500" y="5657850"/>
          <p14:tracePt t="44154" x="3098800" y="5651500"/>
          <p14:tracePt t="44162" x="3092450" y="5619750"/>
          <p14:tracePt t="44171" x="3079750" y="5600700"/>
          <p14:tracePt t="44180" x="3073400" y="5575300"/>
          <p14:tracePt t="44189" x="3048000" y="5556250"/>
          <p14:tracePt t="44198" x="3041650" y="5537200"/>
          <p14:tracePt t="44199" x="3028950" y="5530850"/>
          <p14:tracePt t="44210" x="3028950" y="5518150"/>
          <p14:tracePt t="44217" x="3022600" y="5518150"/>
          <p14:tracePt t="44240" x="3009900" y="5505450"/>
          <p14:tracePt t="44247" x="3003550" y="5505450"/>
          <p14:tracePt t="44257" x="2990850" y="5505450"/>
          <p14:tracePt t="44265" x="2978150" y="5499100"/>
          <p14:tracePt t="44276" x="2971800" y="5499100"/>
          <p14:tracePt t="44278" x="2940050" y="5486400"/>
          <p14:tracePt t="44290" x="2927350" y="5480050"/>
          <p14:tracePt t="44298" x="2901950" y="5480050"/>
          <p14:tracePt t="44306" x="2882900" y="5467350"/>
          <p14:tracePt t="44316" x="2851150" y="5467350"/>
          <p14:tracePt t="44322" x="2832100" y="5467350"/>
          <p14:tracePt t="44330" x="2787650" y="5467350"/>
          <p14:tracePt t="44339" x="2768600" y="5467350"/>
          <p14:tracePt t="44348" x="2749550" y="5467350"/>
          <p14:tracePt t="44358" x="2717800" y="5461000"/>
          <p14:tracePt t="44367" x="2698750" y="5461000"/>
          <p14:tracePt t="44368" x="2679700" y="5467350"/>
          <p14:tracePt t="44376" x="2673350" y="5467350"/>
          <p14:tracePt t="44384" x="2660650" y="5467350"/>
          <p14:tracePt t="44392" x="2647950" y="5480050"/>
          <p14:tracePt t="44401" x="2641600" y="5480050"/>
          <p14:tracePt t="44413" x="2628900" y="5486400"/>
          <p14:tracePt t="44424" x="2628900" y="5499100"/>
          <p14:tracePt t="44431" x="2622550" y="5505450"/>
          <p14:tracePt t="44443" x="2609850" y="5530850"/>
          <p14:tracePt t="44451" x="2609850" y="5537200"/>
          <p14:tracePt t="44459" x="2603500" y="5568950"/>
          <p14:tracePt t="44468" x="2603500" y="5575300"/>
          <p14:tracePt t="44476" x="2603500" y="5588000"/>
          <p14:tracePt t="44483" x="2603500" y="5607050"/>
          <p14:tracePt t="44490" x="2603500" y="5619750"/>
          <p14:tracePt t="44504" x="2603500" y="5626100"/>
          <p14:tracePt t="44512" x="2603500" y="5638800"/>
          <p14:tracePt t="44521" x="2609850" y="5638800"/>
          <p14:tracePt t="44535" x="2622550" y="5651500"/>
          <p14:tracePt t="44549" x="2628900" y="5651500"/>
          <p14:tracePt t="44559" x="2641600" y="5651500"/>
          <p14:tracePt t="44566" x="2647950" y="5651500"/>
          <p14:tracePt t="44576" x="2679700" y="5657850"/>
          <p14:tracePt t="44584" x="2698750" y="5657850"/>
          <p14:tracePt t="44592" x="2730500" y="5657850"/>
          <p14:tracePt t="44599" x="2762250" y="5657850"/>
          <p14:tracePt t="44608" x="2787650" y="5657850"/>
          <p14:tracePt t="44616" x="2832100" y="5657850"/>
          <p14:tracePt t="44625" x="2870200" y="5657850"/>
          <p14:tracePt t="44633" x="2901950" y="5657850"/>
          <p14:tracePt t="44642" x="2940050" y="5657850"/>
          <p14:tracePt t="44649" x="2959100" y="5657850"/>
          <p14:tracePt t="44659" x="2978150" y="5657850"/>
          <p14:tracePt t="44666" x="2990850" y="5657850"/>
          <p14:tracePt t="44680" x="3003550" y="5657850"/>
          <p14:tracePt t="44690" x="3009900" y="5657850"/>
          <p14:tracePt t="44698" x="3009900" y="5651500"/>
          <p14:tracePt t="107572" x="3022600" y="5651500"/>
          <p14:tracePt t="107583" x="3041650" y="5638800"/>
          <p14:tracePt t="107593" x="3048000" y="5626100"/>
          <p14:tracePt t="107605" x="3048000" y="5600700"/>
          <p14:tracePt t="107611" x="3048000" y="5568950"/>
          <p14:tracePt t="107612" x="3048000" y="5537200"/>
          <p14:tracePt t="107625" x="3028950" y="5499100"/>
          <p14:tracePt t="107633" x="3022600" y="5480050"/>
          <p14:tracePt t="107642" x="3009900" y="5448300"/>
          <p14:tracePt t="107653" x="3003550" y="5416550"/>
          <p14:tracePt t="107657" x="2990850" y="5410200"/>
          <p14:tracePt t="107665" x="2990850" y="5397500"/>
          <p14:tracePt t="107672" x="2978150" y="5378450"/>
          <p14:tracePt t="107683" x="2978150" y="5365750"/>
          <p14:tracePt t="107686" x="2971800" y="5365750"/>
          <p14:tracePt t="107705" x="2971800" y="5346700"/>
          <p14:tracePt t="107711" x="2971800" y="5340350"/>
          <p14:tracePt t="107718" x="2959100" y="5327650"/>
          <p14:tracePt t="107727" x="2952750" y="5308600"/>
          <p14:tracePt t="107743" x="2940050" y="5289550"/>
          <p14:tracePt t="107745" x="2940050" y="5251450"/>
          <p14:tracePt t="107756" x="2940050" y="5219700"/>
          <p14:tracePt t="107763" x="2952750" y="5187950"/>
          <p14:tracePt t="107772" x="2952750" y="5156200"/>
          <p14:tracePt t="107780" x="2952750" y="5130800"/>
          <p14:tracePt t="107781" x="2959100" y="5086350"/>
          <p14:tracePt t="107792" x="2959100" y="5060950"/>
          <p14:tracePt t="107799" x="2959100" y="5016500"/>
          <p14:tracePt t="107809" x="2971800" y="4965700"/>
          <p14:tracePt t="107817" x="2971800" y="4927600"/>
          <p14:tracePt t="107824" x="2971800" y="4870450"/>
          <p14:tracePt t="107837" x="2990850" y="4756150"/>
          <p14:tracePt t="107846" x="3009900" y="4699000"/>
          <p14:tracePt t="107857" x="3041650" y="4610100"/>
          <p14:tracePt t="107865" x="3060700" y="4508500"/>
          <p14:tracePt t="107871" x="3098800" y="4400550"/>
          <p14:tracePt t="107882" x="3149600" y="4286250"/>
          <p14:tracePt t="107889" x="3213100" y="4159250"/>
          <p14:tracePt t="107900" x="3270250" y="4038600"/>
          <p14:tracePt t="107901" x="3340100" y="3911600"/>
          <p14:tracePt t="107910" x="3409950" y="3771900"/>
          <p14:tracePt t="107923" x="3479800" y="3606800"/>
          <p14:tracePt t="107924" x="3549650" y="3460750"/>
          <p14:tracePt t="107933" x="3613150" y="3321050"/>
          <p14:tracePt t="107942" x="3683000" y="3187700"/>
          <p14:tracePt t="107952" x="3752850" y="3060700"/>
          <p14:tracePt t="107958" x="3829050" y="2940050"/>
          <p14:tracePt t="107968" x="3917950" y="2819400"/>
          <p14:tracePt t="107976" x="4032250" y="2698750"/>
          <p14:tracePt t="107987" x="4140200" y="2597150"/>
          <p14:tracePt t="107999" x="4260850" y="2520950"/>
          <p14:tracePt t="108000" x="4362450" y="2457450"/>
          <p14:tracePt t="108009" x="4470400" y="2406650"/>
          <p14:tracePt t="108020" x="4572000" y="2381250"/>
          <p14:tracePt t="108030" x="4660900" y="2362200"/>
          <p14:tracePt t="108031" x="4749800" y="2362200"/>
          <p14:tracePt t="108040" x="4832350" y="2368550"/>
          <p14:tracePt t="108049" x="4902200" y="2381250"/>
          <p14:tracePt t="108057" x="4940300" y="2400300"/>
          <p14:tracePt t="108252" x="4889500" y="2362200"/>
          <p14:tracePt t="108261" x="4768850" y="2260600"/>
          <p14:tracePt t="108268" x="4641850" y="2190750"/>
          <p14:tracePt t="108275" x="4489450" y="2108200"/>
          <p14:tracePt t="108285" x="4279900" y="2032000"/>
          <p14:tracePt t="108292" x="3917950" y="1936750"/>
          <p14:tracePt t="108300" x="3473450" y="1828800"/>
          <p14:tracePt t="108308" x="2952750" y="1739900"/>
          <p14:tracePt t="108321" x="2317750" y="1631950"/>
          <p14:tracePt t="108327" x="1670050" y="1517650"/>
          <p14:tracePt t="108336" x="1009650" y="1422400"/>
          <p14:tracePt t="108342" x="349250" y="1327150"/>
          <p14:tracePt t="108829" x="88900" y="482600"/>
          <p14:tracePt t="108859" x="88900" y="501650"/>
          <p14:tracePt t="108908" x="101600" y="501650"/>
          <p14:tracePt t="108939" x="158750" y="469900"/>
          <p14:tracePt t="108947" x="171450" y="431800"/>
          <p14:tracePt t="108957" x="171450" y="387350"/>
          <p14:tracePt t="108965" x="152400" y="361950"/>
          <p14:tracePt t="108975" x="101600" y="317500"/>
          <p14:tracePt t="108983" x="19050" y="273050"/>
          <p14:tracePt t="109357" x="88900" y="57150"/>
          <p14:tracePt t="109364" x="152400" y="82550"/>
          <p14:tracePt t="109373" x="171450" y="88900"/>
          <p14:tracePt t="109390" x="177800" y="101600"/>
          <p14:tracePt t="109398" x="190500" y="101600"/>
          <p14:tracePt t="109408" x="209550" y="88900"/>
          <p14:tracePt t="109415" x="273050" y="69850"/>
          <p14:tracePt t="109424" x="361950" y="50800"/>
          <p14:tracePt t="109433" x="488950" y="127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8|16.2|37|1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8|16.2|37|1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8|16.2|37|1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8|16.2|37|18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provePresentation">
  <a:themeElements>
    <a:clrScheme name="Medical 1">
      <a:dk1>
        <a:srgbClr val="FFFFFF"/>
      </a:dk1>
      <a:lt1>
        <a:srgbClr val="999999"/>
      </a:lt1>
      <a:dk2>
        <a:srgbClr val="FFFFFF"/>
      </a:dk2>
      <a:lt2>
        <a:srgbClr val="001725"/>
      </a:lt2>
      <a:accent1>
        <a:srgbClr val="0071BC"/>
      </a:accent1>
      <a:accent2>
        <a:srgbClr val="00558D"/>
      </a:accent2>
      <a:accent3>
        <a:srgbClr val="0071BC"/>
      </a:accent3>
      <a:accent4>
        <a:srgbClr val="00558D"/>
      </a:accent4>
      <a:accent5>
        <a:srgbClr val="0071BC"/>
      </a:accent5>
      <a:accent6>
        <a:srgbClr val="00558D"/>
      </a:accent6>
      <a:hlink>
        <a:srgbClr val="0071BC"/>
      </a:hlink>
      <a:folHlink>
        <a:srgbClr val="00558D"/>
      </a:folHlink>
    </a:clrScheme>
    <a:fontScheme name="Custom 4">
      <a:majorFont>
        <a:latin typeface="EB Garamond"/>
        <a:ea typeface=""/>
        <a:cs typeface=""/>
      </a:majorFont>
      <a:minorFont>
        <a:latin typeface="La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5000" dirty="0" smtClean="0">
            <a:solidFill>
              <a:schemeClr val="accent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8321</TotalTime>
  <Words>2137</Words>
  <Application>Microsoft Macintosh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Andale Mono</vt:lpstr>
      <vt:lpstr>Arial</vt:lpstr>
      <vt:lpstr>Calibri</vt:lpstr>
      <vt:lpstr>Calibri Light</vt:lpstr>
      <vt:lpstr>EB Garamond</vt:lpstr>
      <vt:lpstr>Gotham Rounded Medium</vt:lpstr>
      <vt:lpstr>Lato</vt:lpstr>
      <vt:lpstr>Office Theme</vt:lpstr>
      <vt:lpstr>ImprovePresentation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Markus Aswendt</dc:creator>
  <cp:lastModifiedBy>Markus Aswendt</cp:lastModifiedBy>
  <cp:revision>255</cp:revision>
  <cp:lastPrinted>2021-09-22T12:06:05Z</cp:lastPrinted>
  <dcterms:created xsi:type="dcterms:W3CDTF">2021-03-22T10:42:00Z</dcterms:created>
  <dcterms:modified xsi:type="dcterms:W3CDTF">2023-03-24T13:47:23Z</dcterms:modified>
</cp:coreProperties>
</file>